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393192"/>
            <a:ext cx="10113819" cy="3089062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/>
              <a:t>КУРСОВОЙ ПРОЕКТ</a:t>
            </a:r>
            <a:br>
              <a:rPr lang="ru-RU" sz="4400" dirty="0" smtClean="0"/>
            </a:br>
            <a:r>
              <a:rPr lang="ru-RU" sz="4400" dirty="0" smtClean="0"/>
              <a:t>По МДК.01.02 «Прикладное программирование»</a:t>
            </a:r>
            <a:br>
              <a:rPr lang="ru-RU" sz="4400" dirty="0" smtClean="0"/>
            </a:br>
            <a:r>
              <a:rPr lang="ru-RU" sz="4400" dirty="0" smtClean="0"/>
              <a:t>Тема: «Разработка приложения </a:t>
            </a:r>
            <a:r>
              <a:rPr lang="en-US" sz="4400" dirty="0" smtClean="0"/>
              <a:t>“</a:t>
            </a:r>
            <a:r>
              <a:rPr lang="ru-RU" sz="4400" dirty="0" smtClean="0"/>
              <a:t>Пункт обмена валюты</a:t>
            </a:r>
            <a:r>
              <a:rPr lang="en-US" sz="4400" dirty="0" smtClean="0"/>
              <a:t>”</a:t>
            </a:r>
            <a:r>
              <a:rPr lang="ru-RU" sz="4400" dirty="0" smtClean="0"/>
              <a:t>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/>
              <a:t>Выполнил студент группы П1-17</a:t>
            </a:r>
          </a:p>
          <a:p>
            <a:pPr algn="l"/>
            <a:r>
              <a:rPr lang="ru-RU" dirty="0" smtClean="0"/>
              <a:t>Овчинников Павел Алексеевич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Инструменты для разработки</a:t>
            </a:r>
            <a:endParaRPr lang="ru-RU" sz="54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3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</a:rPr>
              <a:t>PyCharm </a:t>
            </a:r>
            <a:r>
              <a:rPr lang="ru-RU" dirty="0" smtClean="0">
                <a:solidFill>
                  <a:schemeClr val="tx1"/>
                </a:solidFill>
              </a:rPr>
              <a:t>от </a:t>
            </a:r>
            <a:r>
              <a:rPr lang="en-US" dirty="0" err="1" smtClean="0">
                <a:solidFill>
                  <a:schemeClr val="tx1"/>
                </a:solidFill>
              </a:rPr>
              <a:t>JetBrains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Разработка графического интерфейса: </a:t>
            </a:r>
            <a:r>
              <a:rPr lang="en-US" dirty="0" err="1" smtClean="0">
                <a:solidFill>
                  <a:schemeClr val="tx1"/>
                </a:solidFill>
              </a:rPr>
              <a:t>QtDesigner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" y="2826327"/>
            <a:ext cx="3438236" cy="34382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205" y="2792074"/>
            <a:ext cx="3676074" cy="3676074"/>
          </a:xfrm>
          <a:prstGeom prst="rect">
            <a:avLst/>
          </a:prstGeom>
        </p:spPr>
      </p:pic>
      <p:pic>
        <p:nvPicPr>
          <p:cNvPr id="1026" name="Picture 2" descr="Qt Creator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43" y="3255442"/>
            <a:ext cx="3749097" cy="27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4867" y="372533"/>
            <a:ext cx="104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Диаграмма прецедентов </a:t>
            </a:r>
            <a:r>
              <a:rPr lang="ru-RU" sz="3600" b="1" dirty="0" smtClean="0"/>
              <a:t>в пункте обмена валютой</a:t>
            </a:r>
            <a:endParaRPr lang="ru-RU" sz="36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374" y="1210838"/>
            <a:ext cx="8768293" cy="51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6008" y="0"/>
            <a:ext cx="10019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Диаграмма прецедентов при </a:t>
            </a:r>
            <a:r>
              <a:rPr lang="ru-RU" sz="4800" b="1" dirty="0" smtClean="0"/>
              <a:t>сделке</a:t>
            </a:r>
            <a:endParaRPr lang="ru-RU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21" y="1060704"/>
            <a:ext cx="8202444" cy="527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4460" y="228600"/>
            <a:ext cx="766235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b="1" dirty="0" smtClean="0"/>
              <a:t>Проектирование сценариев</a:t>
            </a:r>
            <a:endParaRPr lang="ru-RU" sz="48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60372" y="1597914"/>
            <a:ext cx="7830530" cy="43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317" y="0"/>
            <a:ext cx="10372344" cy="89674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Главный метод программы</a:t>
            </a:r>
            <a:endParaRPr lang="ru-RU" sz="4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51" y="1150410"/>
            <a:ext cx="8020621" cy="52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pPr algn="ctr"/>
            <a:r>
              <a:rPr lang="ru-RU" b="1" dirty="0" smtClean="0"/>
              <a:t>Окна программы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" y="1685743"/>
            <a:ext cx="3584448" cy="274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96" y="2870293"/>
            <a:ext cx="3685032" cy="283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80" y="1762160"/>
            <a:ext cx="3862767" cy="298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2985" y="2967335"/>
            <a:ext cx="6606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/>
              <a:t>Спасибо за просмотр.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49</Words>
  <Application>Microsoft Office PowerPoint</Application>
  <PresentationFormat>Произвольный</PresentationFormat>
  <Paragraphs>13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КУРСОВОЙ ПРОЕКТ По МДК.01.02 «Прикладное программирование» Тема: «Разработка приложения “Пункт обмена валюты”»</vt:lpstr>
      <vt:lpstr>Инструменты для разработки</vt:lpstr>
      <vt:lpstr>Презентация PowerPoint</vt:lpstr>
      <vt:lpstr>Презентация PowerPoint</vt:lpstr>
      <vt:lpstr>Презентация PowerPoint</vt:lpstr>
      <vt:lpstr>Главный метод программы</vt:lpstr>
      <vt:lpstr>Окна программы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Prog</cp:lastModifiedBy>
  <cp:revision>22</cp:revision>
  <dcterms:created xsi:type="dcterms:W3CDTF">2020-06-22T11:00:13Z</dcterms:created>
  <dcterms:modified xsi:type="dcterms:W3CDTF">2020-06-26T07:42:11Z</dcterms:modified>
</cp:coreProperties>
</file>