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на тему «разработка Базы данных для хранения медиа файлов»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студент группы п1-17 Фатеев Д.и.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72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803" y="1252151"/>
            <a:ext cx="4290267" cy="2520777"/>
          </a:xfrm>
        </p:spPr>
        <p:txBody>
          <a:bodyPr>
            <a:normAutofit/>
          </a:bodyPr>
          <a:lstStyle/>
          <a:p>
            <a:r>
              <a:rPr lang="ru-RU" dirty="0"/>
              <a:t>Управленческая структура учебного управления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072" y="267157"/>
            <a:ext cx="1751464" cy="58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деятельности Учебного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Организация обучения уполномоченных структурных подразделений по вопросам ведения делопроизводства по управлению качеством образовательных услуг.</a:t>
            </a:r>
          </a:p>
          <a:p>
            <a:pPr lvl="0"/>
            <a:r>
              <a:rPr lang="ru-RU" dirty="0"/>
              <a:t>Организация мероприятий по подготовке и прохождению процедур лицензирования образовательной деятельности и государственной аккредитации.</a:t>
            </a:r>
          </a:p>
          <a:p>
            <a:r>
              <a:rPr lang="ru-RU" dirty="0"/>
              <a:t>Мониторинг и анализ потребностей регионального рынка труда, подготовка предложений по повышению конкурентоспособности выпускников Университета.</a:t>
            </a:r>
          </a:p>
          <a:p>
            <a:pPr lvl="0"/>
            <a:r>
              <a:rPr lang="ru-RU" dirty="0"/>
              <a:t>Организационное и информационное сопровождение процесса содействия трудоустройству выпускников Университета.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3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выбранных Инструментов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319682"/>
              </p:ext>
            </p:extLst>
          </p:nvPr>
        </p:nvGraphicFramePr>
        <p:xfrm>
          <a:off x="1141413" y="2249488"/>
          <a:ext cx="99137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6076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Причина выбора</a:t>
                      </a:r>
                      <a:endParaRPr lang="ru-RU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Опыт работы с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этим сервером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VSCode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Простой и мощный редактор кода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StarUML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Многофункциональность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программы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98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67" y="1854065"/>
            <a:ext cx="7405817" cy="45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3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5553" y="2315513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683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</TotalTime>
  <Words>112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Контур</vt:lpstr>
      <vt:lpstr>Презентация на тему «разработка Базы данных для хранения медиа файлов»</vt:lpstr>
      <vt:lpstr>Управленческая структура учебного управления</vt:lpstr>
      <vt:lpstr>Основные направления деятельности Учебного управления</vt:lpstr>
      <vt:lpstr>Таблица выбранных Инструментов Разработки</vt:lpstr>
      <vt:lpstr>ER-диаграмма Базы данных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«разработка Базы данных для хранения медиа файлов»</dc:title>
  <dc:creator>Админ</dc:creator>
  <cp:lastModifiedBy>Админ</cp:lastModifiedBy>
  <cp:revision>2</cp:revision>
  <dcterms:created xsi:type="dcterms:W3CDTF">2021-05-17T09:50:59Z</dcterms:created>
  <dcterms:modified xsi:type="dcterms:W3CDTF">2021-05-17T10:02:52Z</dcterms:modified>
</cp:coreProperties>
</file>