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7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59709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60652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027336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0440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0150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71101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94505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16231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78168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69031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721651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15808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68717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07666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03755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798597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05901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953D-413A-4AEF-9E41-97D913C6984C}" type="datetimeFigureOut">
              <a:rPr lang="ru-RU" smtClean="0"/>
              <a:t>21.06.2020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406B9-FCBE-43CC-A9B3-18581208E4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852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15DA4-08BC-4C79-889A-E86B8F687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1969" y="1409747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«МДК.01.02 Прикладное программирование»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«Учет выполнения работ студентами»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C2B709-FF2F-4DB8-807B-49A061BA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969" y="3792491"/>
            <a:ext cx="9144000" cy="1655762"/>
          </a:xfrm>
        </p:spPr>
        <p:txBody>
          <a:bodyPr/>
          <a:lstStyle/>
          <a:p>
            <a:pPr algn="r"/>
            <a:r>
              <a:rPr lang="ru-RU" sz="2400" dirty="0"/>
              <a:t>Выполнил студент группы П1-17</a:t>
            </a:r>
          </a:p>
          <a:p>
            <a:pPr algn="r"/>
            <a:r>
              <a:rPr lang="ru-RU" sz="2400" dirty="0" err="1"/>
              <a:t>Карандашев</a:t>
            </a:r>
            <a:r>
              <a:rPr lang="ru-RU" sz="2400" dirty="0"/>
              <a:t> </a:t>
            </a:r>
            <a:r>
              <a:rPr lang="ru-RU" dirty="0"/>
              <a:t>Н.К.</a:t>
            </a:r>
          </a:p>
        </p:txBody>
      </p:sp>
    </p:spTree>
    <p:extLst>
      <p:ext uri="{BB962C8B-B14F-4D97-AF65-F5344CB8AC3E}">
        <p14:creationId xmlns:p14="http://schemas.microsoft.com/office/powerpoint/2010/main" val="18901724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122D0-14BC-4F31-9983-1B89B677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для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77B89-D1F9-478A-8FF5-CCEF2AC0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04135"/>
            <a:ext cx="10820400" cy="4024125"/>
          </a:xfrm>
        </p:spPr>
        <p:txBody>
          <a:bodyPr/>
          <a:lstStyle/>
          <a:p>
            <a:r>
              <a:rPr lang="ru-RU" b="1" dirty="0"/>
              <a:t>Язык программирования:</a:t>
            </a:r>
            <a:r>
              <a:rPr lang="en-US" b="1" dirty="0"/>
              <a:t> </a:t>
            </a:r>
            <a:r>
              <a:rPr lang="en-US" dirty="0"/>
              <a:t>Object Pascal</a:t>
            </a:r>
            <a:r>
              <a:rPr lang="ru-RU" dirty="0"/>
              <a:t> </a:t>
            </a:r>
          </a:p>
          <a:p>
            <a:r>
              <a:rPr lang="ru-RU" b="1" dirty="0"/>
              <a:t>Среда разработки</a:t>
            </a:r>
            <a:r>
              <a:rPr lang="en-US" b="1" dirty="0"/>
              <a:t>: </a:t>
            </a:r>
            <a:r>
              <a:rPr lang="en-US" dirty="0"/>
              <a:t>Lazarus </a:t>
            </a:r>
            <a:r>
              <a:rPr lang="ru-RU" dirty="0"/>
              <a:t>версии 2.0.8.</a:t>
            </a:r>
          </a:p>
          <a:p>
            <a:r>
              <a:rPr lang="ru-RU" b="1" dirty="0"/>
              <a:t>Система управления базами данных</a:t>
            </a:r>
            <a:r>
              <a:rPr lang="en-US" b="1" dirty="0"/>
              <a:t>: </a:t>
            </a:r>
            <a:r>
              <a:rPr lang="en-US" dirty="0" err="1"/>
              <a:t>FireBird</a:t>
            </a:r>
            <a:r>
              <a:rPr lang="ru-RU" dirty="0"/>
              <a:t> версии 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63524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E3E63-BCD8-4213-9F4C-05DE6FA3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«Преподавателя» и «Студента»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226E4-A2DF-4958-9B45-BEF34E3AE9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9099" y="2066926"/>
            <a:ext cx="6619876" cy="41576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E98591-A906-41B3-AE81-874372F3BCB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00900" y="3429000"/>
            <a:ext cx="4686300" cy="30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5837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76C53-0EC0-4571-814F-8A6782DB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прецедентов «Зав. учебной частью»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1F6208-6080-4EC5-8804-5FA576BDC0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2057401"/>
            <a:ext cx="8170780" cy="41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934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E8A6E-FA60-41A5-85CB-B5FF80E5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 сценария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1EBA0-8571-486C-9EB0-55F59C4202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3062" y="2057401"/>
            <a:ext cx="7595837" cy="4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4844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01A00-5E92-4B8B-9A6D-CD03189F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Блок-схема главного модуля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8717B3-47A4-4A2A-8300-D6897D24BE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075" y="764373"/>
            <a:ext cx="4524375" cy="58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819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7134D-357B-4BD5-8957-D35A0C83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25" y="220603"/>
            <a:ext cx="8610600" cy="1293028"/>
          </a:xfrm>
        </p:spPr>
        <p:txBody>
          <a:bodyPr/>
          <a:lstStyle/>
          <a:p>
            <a:r>
              <a:rPr lang="ru-RU" dirty="0"/>
              <a:t>Поля таблицы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2331E3-B9C9-4099-A990-8456C079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12511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498CB-5A41-413C-AEE2-4EAD93CE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6335"/>
            <a:ext cx="12192000" cy="15987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2444F4-AF24-4BE0-A349-EC9BE38D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29617"/>
            <a:ext cx="12258675" cy="153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2606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0A6E-5E68-4CC2-A152-4CE643DE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Окна программы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6DD67B-9435-481F-9096-1E4B91F3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25049"/>
            <a:ext cx="4533900" cy="19716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974AFC-FFED-42F7-8749-9C49E540E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839" y="1950253"/>
            <a:ext cx="6706286" cy="41433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A69F5C-3280-4828-980E-8144C563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3429000"/>
            <a:ext cx="7467600" cy="29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76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836E3-E42E-4C4D-9D82-2A5FAC72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КОНЕЦ!</a:t>
            </a:r>
          </a:p>
        </p:txBody>
      </p:sp>
    </p:spTree>
    <p:extLst>
      <p:ext uri="{BB962C8B-B14F-4D97-AF65-F5344CB8AC3E}">
        <p14:creationId xmlns:p14="http://schemas.microsoft.com/office/powerpoint/2010/main" val="37133341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290</TotalTime>
  <Words>86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След самолета</vt:lpstr>
      <vt:lpstr>Курсовой проект По дисциплине «МДК.01.02 Прикладное программирование» Тема: «Разработка приложения «Учет выполнения работ студентами»</vt:lpstr>
      <vt:lpstr>Инструменты для разработки</vt:lpstr>
      <vt:lpstr>Диаграмма прецедентов «Преподавателя» и «Студента»</vt:lpstr>
      <vt:lpstr>Диаграмма прецедентов «Зав. учебной частью»</vt:lpstr>
      <vt:lpstr>Проектирование сценария</vt:lpstr>
      <vt:lpstr>Блок-схема главного модуля</vt:lpstr>
      <vt:lpstr>Поля таблицы БАЗЫ ДАННЫХ</vt:lpstr>
      <vt:lpstr>Окна программы</vt:lpstr>
      <vt:lpstr>КОНЕЦ!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 «МДК.01.02 Прикладное программирование» Тема: «Разработка приложения “Предприятие быстрого питания”» </dc:title>
  <dc:creator>asferd</dc:creator>
  <cp:lastModifiedBy>asferd</cp:lastModifiedBy>
  <cp:revision>10</cp:revision>
  <dcterms:created xsi:type="dcterms:W3CDTF">2020-06-21T17:21:04Z</dcterms:created>
  <dcterms:modified xsi:type="dcterms:W3CDTF">2020-06-21T22:11:10Z</dcterms:modified>
</cp:coreProperties>
</file>