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58" r:id="rId5"/>
    <p:sldId id="265" r:id="rId6"/>
    <p:sldId id="264" r:id="rId7"/>
    <p:sldId id="266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0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28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5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22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9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2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46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2F6D9B-6FEA-4FE5-BA61-6C142B04B9B8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4AB443-F376-4CB7-A18C-CC1D0D33335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8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277" y="2143166"/>
            <a:ext cx="11277600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Презентация на тему:</a:t>
            </a:r>
            <a:br>
              <a:rPr lang="ru-RU" dirty="0" smtClean="0"/>
            </a:br>
            <a:r>
              <a:rPr lang="ru-RU" dirty="0" smtClean="0"/>
              <a:t>«Разработка ПКМВ»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08113" y="4778210"/>
            <a:ext cx="9440034" cy="1049867"/>
          </a:xfrm>
        </p:spPr>
        <p:txBody>
          <a:bodyPr/>
          <a:lstStyle/>
          <a:p>
            <a:pPr algn="r"/>
            <a:r>
              <a:rPr lang="ru-RU" dirty="0" smtClean="0"/>
              <a:t>Выполнили студенты группы П1-17</a:t>
            </a:r>
          </a:p>
          <a:p>
            <a:pPr algn="r"/>
            <a:r>
              <a:rPr lang="ru-RU" dirty="0" err="1" smtClean="0"/>
              <a:t>Бобнев</a:t>
            </a:r>
            <a:r>
              <a:rPr lang="ru-RU" dirty="0" smtClean="0"/>
              <a:t> </a:t>
            </a:r>
            <a:r>
              <a:rPr lang="ru-RU" dirty="0"/>
              <a:t>А</a:t>
            </a:r>
            <a:r>
              <a:rPr lang="ru-RU" dirty="0" smtClean="0"/>
              <a:t>.О. и </a:t>
            </a:r>
            <a:r>
              <a:rPr lang="ru-RU" dirty="0" err="1" smtClean="0"/>
              <a:t>Канавская</a:t>
            </a:r>
            <a:r>
              <a:rPr lang="ru-RU" dirty="0" smtClean="0"/>
              <a:t> М.В.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4" y="96012"/>
            <a:ext cx="11959808" cy="18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2419" y="225227"/>
            <a:ext cx="9905998" cy="1478570"/>
          </a:xfrm>
        </p:spPr>
        <p:txBody>
          <a:bodyPr/>
          <a:lstStyle/>
          <a:p>
            <a:r>
              <a:rPr lang="ru-RU" dirty="0" smtClean="0"/>
              <a:t>Определение ПКМВ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0071" y="183653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ПКМВ – это Профессиональный Калькулятор Математических Вычислений. Программа предназначена для вычислений каких либо чисел, вычисления дискриминанта, площади треугольника и трапеции.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01" y="2812843"/>
            <a:ext cx="568571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988" y="1347020"/>
            <a:ext cx="7939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Выбор инструментов для разработки программы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1483" y="2517057"/>
            <a:ext cx="9231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Для разработки программы был выбран язык </a:t>
            </a:r>
            <a:r>
              <a:rPr lang="en-US" sz="2400" dirty="0" smtClean="0"/>
              <a:t>C#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en-US" sz="2400" dirty="0" smtClean="0"/>
              <a:t>C# </a:t>
            </a:r>
            <a:r>
              <a:rPr lang="ru-RU" sz="2400" dirty="0" smtClean="0"/>
              <a:t>удобен разнообразием синтаксических конструкций и библиотек.</a:t>
            </a:r>
          </a:p>
          <a:p>
            <a:r>
              <a:rPr lang="ru-RU" sz="2400" dirty="0" smtClean="0"/>
              <a:t>Писать на </a:t>
            </a:r>
            <a:r>
              <a:rPr lang="en-US" sz="2400" dirty="0" smtClean="0"/>
              <a:t> C#</a:t>
            </a:r>
            <a:r>
              <a:rPr lang="ru-RU" sz="2400" dirty="0" smtClean="0"/>
              <a:t> удобно в программе </a:t>
            </a:r>
            <a:r>
              <a:rPr lang="en-US" sz="2400" dirty="0" smtClean="0"/>
              <a:t>Microsoft Visual Studio.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545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 smtClean="0"/>
              <a:t>При запуске программы появляется окно загрузки, а затем сам калькулятор. Мы можем выбрать: подсчет чисел, расчет дискриминанта, трапеции и треугольника. Начнем</a:t>
            </a:r>
            <a:r>
              <a:rPr lang="ru-RU" dirty="0"/>
              <a:t> </a:t>
            </a:r>
            <a:r>
              <a:rPr lang="ru-RU" dirty="0" smtClean="0"/>
              <a:t>с расчета дискриминанта. Справа увидим три поля: </a:t>
            </a:r>
            <a:r>
              <a:rPr lang="en-US" dirty="0" err="1" smtClean="0"/>
              <a:t>a,b</a:t>
            </a:r>
            <a:r>
              <a:rPr lang="ru-RU" dirty="0" smtClean="0"/>
              <a:t> и</a:t>
            </a:r>
            <a:r>
              <a:rPr lang="en-US" dirty="0" smtClean="0"/>
              <a:t> c</a:t>
            </a:r>
            <a:r>
              <a:rPr lang="ru-RU" dirty="0" smtClean="0"/>
              <a:t>. Вводим числа, и нажимаем «Рассчитать дискриминант». Калькулятор высчитывает нам Дискриминант.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59" y="3402189"/>
            <a:ext cx="4678249" cy="2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2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2" y="3055891"/>
            <a:ext cx="10821698" cy="2416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144" y="974690"/>
            <a:ext cx="11696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Можно вычислить площадь треугольника и трапеции (вы можете написать в своем калькуляторе</a:t>
            </a:r>
          </a:p>
          <a:p>
            <a:r>
              <a:rPr lang="ru-RU" sz="2000" dirty="0"/>
              <a:t>д</a:t>
            </a:r>
            <a:r>
              <a:rPr lang="ru-RU" sz="2000" dirty="0" smtClean="0"/>
              <a:t>ругие фигуры и формулы.) Просто вводим числа в квадратные поля, и нажимаем на</a:t>
            </a:r>
          </a:p>
          <a:p>
            <a:r>
              <a:rPr lang="ru-RU" sz="2000" dirty="0"/>
              <a:t>к</a:t>
            </a:r>
            <a:r>
              <a:rPr lang="ru-RU" sz="2000" dirty="0" smtClean="0"/>
              <a:t>нопку «Рассчитать».</a:t>
            </a:r>
          </a:p>
        </p:txBody>
      </p:sp>
    </p:spTree>
    <p:extLst>
      <p:ext uri="{BB962C8B-B14F-4D97-AF65-F5344CB8AC3E}">
        <p14:creationId xmlns:p14="http://schemas.microsoft.com/office/powerpoint/2010/main" val="5413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447" y="896789"/>
            <a:ext cx="975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 если надо просто посчитать числа, то выбираем обычный калькулятор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30" y="1976318"/>
            <a:ext cx="4345943" cy="40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1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4516" y="432619"/>
            <a:ext cx="3806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Схема главного модуля 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19" y="1185412"/>
            <a:ext cx="8146661" cy="39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5277" y="2792361"/>
            <a:ext cx="8073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СПАСИБО ЗА ПРОСМОТР!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1516958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163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Презентация на тему: «Разработка ПКМВ»</vt:lpstr>
      <vt:lpstr>Определение ПКМВ</vt:lpstr>
      <vt:lpstr>Презентация PowerPoint</vt:lpstr>
      <vt:lpstr>Как работает программа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«ПКМВ и его функции»</dc:title>
  <dc:creator>Феникс</dc:creator>
  <cp:lastModifiedBy>Феникс</cp:lastModifiedBy>
  <cp:revision>10</cp:revision>
  <dcterms:created xsi:type="dcterms:W3CDTF">2021-05-13T19:33:34Z</dcterms:created>
  <dcterms:modified xsi:type="dcterms:W3CDTF">2021-05-14T17:17:34Z</dcterms:modified>
</cp:coreProperties>
</file>