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  <p:sldMasterId id="21474838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46B38-B30A-4CE7-BF2D-CCECEDFCEC5F}" v="566" dt="2021-05-16T21:06:3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72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2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0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04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7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59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4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84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1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24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51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5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1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490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48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08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50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362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8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0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162" y="959404"/>
            <a:ext cx="7365676" cy="3465760"/>
          </a:xfrm>
        </p:spPr>
        <p:txBody>
          <a:bodyPr>
            <a:normAutofit/>
          </a:bodyPr>
          <a:lstStyle/>
          <a:p>
            <a:pPr algn="ctr"/>
            <a:r>
              <a:rPr lang="ru-RU" sz="4400" b="1" cap="all" dirty="0">
                <a:ea typeface="+mj-lt"/>
                <a:cs typeface="+mj-lt"/>
              </a:rPr>
              <a:t>ПРЕЗЕНТАЦИЯ НА ТЕМУ «РАЗРАБОТКА игрового приложения "</a:t>
            </a:r>
            <a:r>
              <a:rPr lang="en-US" sz="4400" b="1" cap="all" dirty="0">
                <a:ea typeface="+mj-lt"/>
                <a:cs typeface="+mj-lt"/>
              </a:rPr>
              <a:t>Passing</a:t>
            </a:r>
            <a:r>
              <a:rPr lang="ru-RU" sz="4400" b="1" cap="all" dirty="0">
                <a:ea typeface="+mj-lt"/>
                <a:cs typeface="+mj-lt"/>
              </a:rPr>
              <a:t>"»</a:t>
            </a:r>
            <a:endParaRPr lang="en-US" sz="44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0" y="3906982"/>
            <a:ext cx="3371967" cy="18622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Выполнил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а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Студент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группы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П1-17</a:t>
            </a:r>
          </a:p>
          <a:p>
            <a:pPr algn="r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Лихторенко О. С.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252A1-AF1B-4911-A80C-7424327B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69" y="210405"/>
            <a:ext cx="8545661" cy="660713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Характеристика объекта практики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A298EE5-C217-4F46-BEEC-2C74AECC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2" y="835621"/>
            <a:ext cx="6736080" cy="362526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A160F2-23EE-4495-A204-D827D021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85" y="4579716"/>
            <a:ext cx="5699760" cy="187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C1DA8-76B8-4255-B997-ED29339B924A}"/>
              </a:ext>
            </a:extLst>
          </p:cNvPr>
          <p:cNvSpPr txBox="1"/>
          <p:nvPr/>
        </p:nvSpPr>
        <p:spPr>
          <a:xfrm>
            <a:off x="1985058" y="4502552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Планировка мастерской 313б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38A8-9054-4317-AF6F-8B3C4332C431}"/>
              </a:ext>
            </a:extLst>
          </p:cNvPr>
          <p:cNvSpPr txBox="1"/>
          <p:nvPr/>
        </p:nvSpPr>
        <p:spPr>
          <a:xfrm>
            <a:off x="6373792" y="4579716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F6D3-9790-4927-AA40-A3FC1FF0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69" y="79094"/>
            <a:ext cx="8596668" cy="1320800"/>
          </a:xfrm>
        </p:spPr>
        <p:txBody>
          <a:bodyPr/>
          <a:lstStyle/>
          <a:p>
            <a:r>
              <a:rPr lang="ru-RU"/>
              <a:t>Характеристика объекта практики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89519-D903-4573-8C7A-7CFCF28E31CF}"/>
              </a:ext>
            </a:extLst>
          </p:cNvPr>
          <p:cNvSpPr txBox="1"/>
          <p:nvPr/>
        </p:nvSpPr>
        <p:spPr>
          <a:xfrm>
            <a:off x="2927872" y="5703671"/>
            <a:ext cx="4891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Схема локальной сети мастерской 313б</a:t>
            </a:r>
            <a:endParaRPr lang="ru-RU" b="1"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B4520A-3A4B-40CB-A36F-E3E865730B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0078" y="1144356"/>
            <a:ext cx="5940425" cy="40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5DA4-5CDA-4750-AF16-6837286D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48" y="80075"/>
            <a:ext cx="8596668" cy="1320800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Характеристика объекта практики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D481B-5D24-4299-9563-30637B1BC431}"/>
              </a:ext>
            </a:extLst>
          </p:cNvPr>
          <p:cNvSpPr txBox="1"/>
          <p:nvPr/>
        </p:nvSpPr>
        <p:spPr>
          <a:xfrm>
            <a:off x="694840" y="1327688"/>
            <a:ext cx="88650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>
                <a:ea typeface="+mn-lt"/>
                <a:cs typeface="+mn-lt"/>
              </a:rPr>
              <a:t>Специализация мастерской:</a:t>
            </a:r>
            <a:r>
              <a:rPr lang="ru-RU" sz="2800">
                <a:ea typeface="+mn-lt"/>
                <a:cs typeface="+mn-lt"/>
              </a:rPr>
              <a:t> проведение занятий по закреплённым за лабораторией дисциплинам.</a:t>
            </a:r>
            <a:endParaRPr lang="ru-RU"/>
          </a:p>
          <a:p>
            <a:endParaRPr lang="ru-RU" dirty="0"/>
          </a:p>
          <a:p>
            <a:r>
              <a:rPr lang="ru-RU" sz="2800" b="1">
                <a:ea typeface="+mn-lt"/>
                <a:cs typeface="+mn-lt"/>
              </a:rPr>
              <a:t>Деятельность мастерской: </a:t>
            </a:r>
            <a:r>
              <a:rPr lang="ru-RU" sz="2800">
                <a:ea typeface="+mn-lt"/>
                <a:cs typeface="+mn-lt"/>
              </a:rPr>
              <a:t>Мастерской доступны </a:t>
            </a:r>
            <a:r>
              <a:rPr lang="ru-RU" sz="2800" dirty="0">
                <a:ea typeface="+mn-lt"/>
                <a:cs typeface="+mn-lt"/>
              </a:rPr>
              <a:t>следующие виды деятельности: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1)</a:t>
            </a:r>
            <a:r>
              <a:rPr lang="ru-RU" sz="2800" b="1">
                <a:ea typeface="+mn-lt"/>
                <a:cs typeface="+mn-lt"/>
              </a:rPr>
              <a:t>Образовательная</a:t>
            </a:r>
            <a:r>
              <a:rPr lang="ru-RU" sz="2800">
                <a:ea typeface="+mn-lt"/>
                <a:cs typeface="+mn-lt"/>
              </a:rPr>
              <a:t>. Проведение учебных </a:t>
            </a:r>
            <a:r>
              <a:rPr lang="ru-RU" sz="2800" dirty="0">
                <a:ea typeface="+mn-lt"/>
                <a:cs typeface="+mn-lt"/>
              </a:rPr>
              <a:t>дисциплин и курсов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2)</a:t>
            </a:r>
            <a:r>
              <a:rPr lang="ru-RU" sz="2800" b="1">
                <a:ea typeface="+mn-lt"/>
                <a:cs typeface="+mn-lt"/>
              </a:rPr>
              <a:t>Научная.</a:t>
            </a:r>
            <a:r>
              <a:rPr lang="ru-RU" sz="2800">
                <a:ea typeface="+mn-lt"/>
                <a:cs typeface="+mn-lt"/>
              </a:rPr>
              <a:t> Выполнение научных исследований </a:t>
            </a:r>
            <a:r>
              <a:rPr lang="ru-RU" sz="2800" dirty="0">
                <a:ea typeface="+mn-lt"/>
                <a:cs typeface="+mn-lt"/>
              </a:rPr>
              <a:t>студентами, аспирантами, докторантами, преподавателями и сотрудниками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67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D2DBF-B3D1-455B-9ADF-E059E142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91" y="141544"/>
            <a:ext cx="8596668" cy="1320800"/>
          </a:xfrm>
        </p:spPr>
        <p:txBody>
          <a:bodyPr/>
          <a:lstStyle/>
          <a:p>
            <a:r>
              <a:rPr lang="ru-RU"/>
              <a:t>Программные решения</a:t>
            </a:r>
            <a:endParaRPr lang="ru-RU" dirty="0"/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6B06268E-609B-46DD-9AA6-046BA74C4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474005"/>
              </p:ext>
            </p:extLst>
          </p:nvPr>
        </p:nvGraphicFramePr>
        <p:xfrm>
          <a:off x="4664364" y="1462344"/>
          <a:ext cx="7222837" cy="2296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565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Название  </a:t>
                      </a: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Разработчик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Вебсайт</a:t>
                      </a:r>
                      <a:endParaRPr lang="ru-RU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291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Flappy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Bird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Донг Нгуен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flappybird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281DBB-96FB-4E03-9AD9-21FAFFF434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7" y="1349169"/>
            <a:ext cx="3079115" cy="40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4CDC-BAD9-494E-9313-D6739995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26" y="69448"/>
            <a:ext cx="8596668" cy="1320800"/>
          </a:xfrm>
        </p:spPr>
        <p:txBody>
          <a:bodyPr/>
          <a:lstStyle/>
          <a:p>
            <a:r>
              <a:rPr lang="ru-RU"/>
              <a:t>Технология обработки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42F15A7-4009-4F0E-A0BA-C5DEF16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1" y="662813"/>
            <a:ext cx="6940658" cy="5126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451DC-3531-447F-A197-C4EFB9EAADDF}"/>
              </a:ext>
            </a:extLst>
          </p:cNvPr>
          <p:cNvSpPr txBox="1"/>
          <p:nvPr/>
        </p:nvSpPr>
        <p:spPr>
          <a:xfrm>
            <a:off x="2754826" y="5907045"/>
            <a:ext cx="68115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Бизнес-процесс разработки игрового приложения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532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170D-9F4E-456E-8D4C-80C968E1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131" y="92990"/>
            <a:ext cx="8596668" cy="1320800"/>
          </a:xfrm>
        </p:spPr>
        <p:txBody>
          <a:bodyPr/>
          <a:lstStyle/>
          <a:p>
            <a:r>
              <a:rPr lang="ru-RU" b="1"/>
              <a:t>Алгоритм решения</a:t>
            </a:r>
            <a:r>
              <a:rPr lang="ru-RU" dirty="0"/>
              <a:t> 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D77F704-220D-4534-AE03-1CFF9843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4" y="1142663"/>
            <a:ext cx="6992318" cy="3978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DA30-55E3-43AF-9082-03468ADDFCAB}"/>
              </a:ext>
            </a:extLst>
          </p:cNvPr>
          <p:cNvSpPr txBox="1"/>
          <p:nvPr/>
        </p:nvSpPr>
        <p:spPr>
          <a:xfrm>
            <a:off x="3239145" y="5241010"/>
            <a:ext cx="57137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Диаграмма прецедентов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3289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EE1E1-302C-4512-A34D-749D438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0" y="80075"/>
            <a:ext cx="8596668" cy="1320800"/>
          </a:xfrm>
        </p:spPr>
        <p:txBody>
          <a:bodyPr/>
          <a:lstStyle/>
          <a:p>
            <a:r>
              <a:rPr lang="ru-RU" b="1">
                <a:ea typeface="+mj-lt"/>
                <a:cs typeface="+mj-lt"/>
              </a:rPr>
              <a:t>Главный модуль программы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10F9790-63A2-4D21-8B21-3AB656A2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0" y="1165477"/>
            <a:ext cx="6566114" cy="5178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31003-DD82-476D-BBB2-435D54497C12}"/>
              </a:ext>
            </a:extLst>
          </p:cNvPr>
          <p:cNvSpPr txBox="1"/>
          <p:nvPr/>
        </p:nvSpPr>
        <p:spPr>
          <a:xfrm>
            <a:off x="8608997" y="504869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Главный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модуль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47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18A0-3846-4DDA-86C5-19FFDDCF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10" y="2663125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5598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120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Century Gothic</vt:lpstr>
      <vt:lpstr>Rockwell</vt:lpstr>
      <vt:lpstr>Wingdings 3</vt:lpstr>
      <vt:lpstr>Damask</vt:lpstr>
      <vt:lpstr>Легкий дым</vt:lpstr>
      <vt:lpstr>ПРЕЗЕНТАЦИЯ НА ТЕМУ «РАЗРАБОТКА игрового приложения "Passing"» </vt:lpstr>
      <vt:lpstr>Характеристика объекта практики</vt:lpstr>
      <vt:lpstr>Характеристика объекта практики</vt:lpstr>
      <vt:lpstr>Характеристика объекта практики </vt:lpstr>
      <vt:lpstr>Программные решения</vt:lpstr>
      <vt:lpstr>Технология обработки данных</vt:lpstr>
      <vt:lpstr>Алгоритм решения </vt:lpstr>
      <vt:lpstr>Главный модуль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Пользавотель</dc:creator>
  <cp:lastModifiedBy>Леся Лихторенко</cp:lastModifiedBy>
  <cp:revision>147</cp:revision>
  <dcterms:created xsi:type="dcterms:W3CDTF">2014-09-12T02:18:09Z</dcterms:created>
  <dcterms:modified xsi:type="dcterms:W3CDTF">2021-05-17T07:17:39Z</dcterms:modified>
</cp:coreProperties>
</file>