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22487-023B-46CB-B18C-BF66D880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парсера </a:t>
            </a:r>
            <a:r>
              <a:rPr lang="en-US" sz="3600" dirty="0"/>
              <a:t>HTML </a:t>
            </a:r>
            <a:r>
              <a:rPr lang="ru-RU" sz="3600" dirty="0"/>
              <a:t>на </a:t>
            </a:r>
            <a:r>
              <a:rPr lang="en-US" sz="3600" dirty="0"/>
              <a:t>Python</a:t>
            </a:r>
            <a:r>
              <a:rPr lang="ru-RU" sz="3600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71DA4-725E-4B67-877C-E172CE40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855" y="4394200"/>
            <a:ext cx="8825658" cy="124460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/>
              <a:t>Пищулин И.А.</a:t>
            </a:r>
          </a:p>
          <a:p>
            <a:pPr algn="r"/>
            <a:r>
              <a:rPr lang="ru-RU" dirty="0"/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0718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D539-0835-450B-B64E-6A6ADA3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C291C-F87F-4850-9A93-A0555C8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429000"/>
            <a:ext cx="8946541" cy="1236382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программирования: </a:t>
            </a:r>
            <a:r>
              <a:rPr lang="en-US" sz="2400" dirty="0"/>
              <a:t>Python</a:t>
            </a:r>
          </a:p>
          <a:p>
            <a:r>
              <a:rPr lang="en-US" sz="2400" dirty="0"/>
              <a:t>IDE: Sublime Text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86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4120F-AF78-4715-8C0A-3F1F08B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BF25CF-EA95-4213-B876-D9D62F99E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2" y="1853248"/>
            <a:ext cx="7140575" cy="478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5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CF44F-D37B-45B2-BCB1-1BBCF832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C86473-827D-4B39-B568-FAA711FBAB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7404100" cy="455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F8C33-DED1-463C-B982-54F4119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Диаграмма </a:t>
            </a:r>
            <a:r>
              <a:rPr lang="ru-RU" dirty="0"/>
              <a:t>классов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83E867-C2B2-479A-A54D-72D5258A94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637348"/>
            <a:ext cx="7296150" cy="487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B423-5DBD-481D-8798-FD38217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модулей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53DD25-68D9-4712-914D-42EDDF1D1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53248"/>
            <a:ext cx="5892799" cy="455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48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AD9E7C-C386-4CA5-8200-2A5F2658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7318"/>
            <a:ext cx="8946541" cy="461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89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51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«Разработка парсера HTML на Python» </vt:lpstr>
      <vt:lpstr>Инструменты</vt:lpstr>
      <vt:lpstr>Диаграмма прецедентов</vt:lpstr>
      <vt:lpstr>Проектирование сценария</vt:lpstr>
      <vt:lpstr>Диаграмма классов</vt:lpstr>
      <vt:lpstr>Схема модулей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парсера HTML на Python» </dc:title>
  <dc:creator>Игорь Пищулин</dc:creator>
  <cp:lastModifiedBy>Игорь Пищулин</cp:lastModifiedBy>
  <cp:revision>2</cp:revision>
  <dcterms:created xsi:type="dcterms:W3CDTF">2020-06-19T21:22:05Z</dcterms:created>
  <dcterms:modified xsi:type="dcterms:W3CDTF">2020-06-22T11:22:07Z</dcterms:modified>
</cp:coreProperties>
</file>