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0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914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4546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908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8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9521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4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Презентация на тему «Разработка игрового приложения для использования в учебных целях внутри ККМТ»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49101" y="5289979"/>
            <a:ext cx="9440034" cy="1049867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Выполнил студент группы П</a:t>
            </a:r>
            <a:r>
              <a:rPr lang="en-US" sz="1800" dirty="0" smtClean="0"/>
              <a:t>1</a:t>
            </a:r>
            <a:r>
              <a:rPr lang="ru-RU" sz="1800" dirty="0" smtClean="0"/>
              <a:t>-1</a:t>
            </a:r>
            <a:r>
              <a:rPr lang="en-US" sz="1800" dirty="0" smtClean="0"/>
              <a:t>7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algn="r"/>
            <a:r>
              <a:rPr lang="ru-RU" sz="1800" dirty="0" smtClean="0"/>
              <a:t>Феоктистова А.С.</a:t>
            </a: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</a:t>
            </a:r>
            <a:r>
              <a:rPr lang="ru-RU" dirty="0" smtClean="0"/>
              <a:t>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направления </a:t>
            </a:r>
            <a:r>
              <a:rPr lang="ru-RU" dirty="0" smtClean="0"/>
              <a:t>деятельности Мастерской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Проведение </a:t>
            </a:r>
            <a:r>
              <a:rPr lang="ru-RU" dirty="0"/>
              <a:t>занятий по закреплённым за лабораторией дисциплинам.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70465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количественные показатели </a:t>
            </a:r>
            <a:r>
              <a:rPr lang="ru-RU" dirty="0" smtClean="0"/>
              <a:t>деятельности мастерской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2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11231"/>
              </p:ext>
            </p:extLst>
          </p:nvPr>
        </p:nvGraphicFramePr>
        <p:xfrm>
          <a:off x="1141412" y="2177530"/>
          <a:ext cx="990599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Выполнение научно-исследовательских работ студентами, аспирантами, докторантами, преподавателями и сотрудниками.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</a:t>
                      </a:r>
                      <a:r>
                        <a:rPr lang="ru-RU" dirty="0" smtClean="0"/>
                        <a:t>образования мастерской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Проведение основных дисциплин и направлений.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</a:t>
                      </a:r>
                      <a:r>
                        <a:rPr lang="ru-RU" dirty="0" smtClean="0"/>
                        <a:t>образования мастерской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061" y="13908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Схема локальной сети </a:t>
            </a:r>
            <a:r>
              <a:rPr lang="ru-RU" dirty="0" smtClean="0"/>
              <a:t>и </a:t>
            </a:r>
            <a:r>
              <a:rPr lang="ru-RU" dirty="0" smtClean="0"/>
              <a:t>используемого ПО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33" y="1631220"/>
            <a:ext cx="4856550" cy="4979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09" y="2057073"/>
            <a:ext cx="5267470" cy="34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989" y="1235242"/>
            <a:ext cx="10523621" cy="53901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Формула генерации очков по времени прохождения: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F = (k * </a:t>
            </a:r>
            <a:r>
              <a:rPr lang="en-US" b="1" dirty="0" err="1"/>
              <a:t>deltatime</a:t>
            </a:r>
            <a:r>
              <a:rPr lang="en-US" b="1" dirty="0"/>
              <a:t>) / 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</a:p>
          <a:p>
            <a:pPr marL="0" lvl="0" indent="0">
              <a:buNone/>
            </a:pPr>
            <a:r>
              <a:rPr lang="en-US" dirty="0"/>
              <a:t>F </a:t>
            </a:r>
            <a:r>
              <a:rPr lang="ru-RU" dirty="0"/>
              <a:t>– количество очков;</a:t>
            </a:r>
          </a:p>
          <a:p>
            <a:pPr marL="0" lvl="0" indent="0">
              <a:buNone/>
            </a:pPr>
            <a:r>
              <a:rPr lang="en-US" dirty="0"/>
              <a:t>f – </a:t>
            </a:r>
            <a:r>
              <a:rPr lang="en-US" dirty="0" err="1"/>
              <a:t>специальный</a:t>
            </a:r>
            <a:r>
              <a:rPr lang="en-US" dirty="0"/>
              <a:t> </a:t>
            </a:r>
            <a:r>
              <a:rPr lang="en-US" dirty="0" err="1"/>
              <a:t>показатель</a:t>
            </a:r>
            <a:r>
              <a:rPr lang="en-US" dirty="0"/>
              <a:t> </a:t>
            </a:r>
            <a:r>
              <a:rPr lang="en-US" dirty="0" err="1"/>
              <a:t>сложности</a:t>
            </a:r>
            <a:r>
              <a:rPr lang="ru-RU" dirty="0"/>
              <a:t>;</a:t>
            </a:r>
          </a:p>
          <a:p>
            <a:pPr marL="0" lvl="0" indent="0">
              <a:buNone/>
            </a:pPr>
            <a:r>
              <a:rPr lang="en-US" dirty="0"/>
              <a:t>K –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кадров</a:t>
            </a:r>
            <a:r>
              <a:rPr lang="ru-RU" dirty="0"/>
              <a:t>;</a:t>
            </a:r>
          </a:p>
          <a:p>
            <a:pPr marL="0" lvl="0" indent="0">
              <a:buNone/>
            </a:pPr>
            <a:r>
              <a:rPr lang="en-US" dirty="0" err="1"/>
              <a:t>deltatime</a:t>
            </a:r>
            <a:r>
              <a:rPr lang="ru-RU" dirty="0"/>
              <a:t> – это количество времени между кадрами.</a:t>
            </a:r>
          </a:p>
          <a:p>
            <a:pPr marL="0" indent="0" algn="ctr">
              <a:buNone/>
            </a:pPr>
            <a:r>
              <a:rPr lang="ru-RU" b="1" dirty="0"/>
              <a:t>Формула передвижения игрового персонажа: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d</a:t>
            </a:r>
            <a:r>
              <a:rPr lang="ru-RU" b="1" dirty="0"/>
              <a:t> = </a:t>
            </a:r>
            <a:r>
              <a:rPr lang="en-US" b="1" dirty="0"/>
              <a:t>v</a:t>
            </a:r>
            <a:r>
              <a:rPr lang="ru-RU" b="1" dirty="0"/>
              <a:t> * </a:t>
            </a:r>
            <a:r>
              <a:rPr lang="en-US" b="1" dirty="0"/>
              <a:t>s</a:t>
            </a:r>
            <a:r>
              <a:rPr lang="ru-RU" b="1" dirty="0"/>
              <a:t> * </a:t>
            </a:r>
            <a:r>
              <a:rPr lang="en-US" b="1" dirty="0" err="1"/>
              <a:t>deltatime</a:t>
            </a:r>
            <a:r>
              <a:rPr lang="ru-RU" b="1" dirty="0"/>
              <a:t> * </a:t>
            </a:r>
            <a:r>
              <a:rPr lang="en-US" b="1" dirty="0"/>
              <a:t>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где</a:t>
            </a:r>
          </a:p>
          <a:p>
            <a:pPr marL="0" lvl="0" indent="0">
              <a:buNone/>
            </a:pPr>
            <a:r>
              <a:rPr lang="en-US" dirty="0"/>
              <a:t>d</a:t>
            </a:r>
            <a:r>
              <a:rPr lang="ru-RU" dirty="0"/>
              <a:t> – расстояние пройденное игровым объектом;</a:t>
            </a:r>
          </a:p>
          <a:p>
            <a:pPr marL="0" lvl="0" indent="0">
              <a:buNone/>
            </a:pPr>
            <a:r>
              <a:rPr lang="en-US" dirty="0"/>
              <a:t>v – </a:t>
            </a:r>
            <a:r>
              <a:rPr lang="ru-RU" dirty="0"/>
              <a:t>вектор направления;</a:t>
            </a:r>
          </a:p>
          <a:p>
            <a:pPr marL="0" lvl="0" indent="0">
              <a:buNone/>
            </a:pPr>
            <a:r>
              <a:rPr lang="en-US" dirty="0"/>
              <a:t>s </a:t>
            </a:r>
            <a:r>
              <a:rPr lang="ru-RU" dirty="0"/>
              <a:t>– скорость объекта;</a:t>
            </a:r>
          </a:p>
          <a:p>
            <a:pPr marL="0" lvl="0" indent="0">
              <a:buNone/>
            </a:pPr>
            <a:r>
              <a:rPr lang="en-US" dirty="0" err="1"/>
              <a:t>deltatime</a:t>
            </a:r>
            <a:r>
              <a:rPr lang="en-US" dirty="0"/>
              <a:t> </a:t>
            </a:r>
            <a:r>
              <a:rPr lang="ru-RU" dirty="0"/>
              <a:t>– время между текущим в предыдущим кадром;</a:t>
            </a:r>
          </a:p>
          <a:p>
            <a:pPr marL="0" lvl="0" indent="0">
              <a:buNone/>
            </a:pPr>
            <a:r>
              <a:rPr lang="en-US" dirty="0"/>
              <a:t>r</a:t>
            </a:r>
            <a:r>
              <a:rPr lang="ru-RU" dirty="0"/>
              <a:t> – специальный коэффициент учета ускорения.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184035"/>
              </p:ext>
            </p:extLst>
          </p:nvPr>
        </p:nvGraphicFramePr>
        <p:xfrm>
          <a:off x="1250950" y="2502568"/>
          <a:ext cx="101790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1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r>
                        <a:rPr lang="ru-RU" baseline="0" dirty="0" smtClean="0"/>
                        <a:t> компании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93960" marR="93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Sonic</a:t>
                      </a:r>
                      <a:r>
                        <a:rPr lang="en-US" baseline="0" dirty="0" smtClean="0"/>
                        <a:t> Mania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Headcannon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err="1" smtClean="0"/>
                        <a:t>PagodaWest</a:t>
                      </a:r>
                      <a:r>
                        <a:rPr lang="en-US" dirty="0" smtClean="0"/>
                        <a:t> Games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Nintendo Switch, PlayStation 4, Xbox One, Windows</a:t>
                      </a:r>
                      <a:endParaRPr lang="ru-RU" dirty="0"/>
                    </a:p>
                  </a:txBody>
                  <a:tcPr marL="93960" marR="93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Creaks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Amanita Design</a:t>
                      </a:r>
                      <a:endParaRPr lang="ru-RU" dirty="0"/>
                    </a:p>
                  </a:txBody>
                  <a:tcPr marL="93960" marR="93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PlayStation 4, Nintendo Switch, Xbox One, Windows, Mac OS</a:t>
                      </a:r>
                      <a:endParaRPr lang="ru-RU" dirty="0"/>
                    </a:p>
                  </a:txBody>
                  <a:tcPr marL="93960" marR="93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решения представлен в виде </a:t>
            </a:r>
            <a:r>
              <a:rPr lang="ru-RU" dirty="0" err="1"/>
              <a:t>Use-Case</a:t>
            </a:r>
            <a:r>
              <a:rPr lang="ru-RU" dirty="0"/>
              <a:t> диаграммы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06" y="3384886"/>
            <a:ext cx="7739466" cy="20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Таблица выбранных инструментов </a:t>
            </a:r>
            <a:r>
              <a:rPr lang="ru-RU" dirty="0"/>
              <a:t>р</a:t>
            </a:r>
            <a:r>
              <a:rPr lang="ru-RU" dirty="0" smtClean="0"/>
              <a:t>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15642"/>
              </p:ext>
            </p:extLst>
          </p:nvPr>
        </p:nvGraphicFramePr>
        <p:xfrm>
          <a:off x="2733730" y="2097088"/>
          <a:ext cx="660400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Большое разнообразие синтаксических конструкций и возможность работать</a:t>
                      </a:r>
                      <a:r>
                        <a:rPr lang="ru-RU" baseline="0" dirty="0" smtClean="0"/>
                        <a:t> с платформой . </a:t>
                      </a:r>
                      <a:r>
                        <a:rPr lang="ru-RU" baseline="0" dirty="0" err="1" smtClean="0"/>
                        <a:t>Net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 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Кроссплатформенность, простота разработки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разработки 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45" y="1728068"/>
            <a:ext cx="6374742" cy="38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261</TotalTime>
  <Words>269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Badge</vt:lpstr>
      <vt:lpstr>Презентация на тему «Разработка игрового приложения для использования в учебных целях внутри ККМТ»</vt:lpstr>
      <vt:lpstr>Основные направления деятельности Мастерской</vt:lpstr>
      <vt:lpstr>Основные количественные показатели деятельности мастерской</vt:lpstr>
      <vt:lpstr>Схема локальной сети и используемого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Леха Хохлов</cp:lastModifiedBy>
  <cp:revision>43</cp:revision>
  <dcterms:created xsi:type="dcterms:W3CDTF">2020-05-19T12:19:13Z</dcterms:created>
  <dcterms:modified xsi:type="dcterms:W3CDTF">2021-05-16T15:34:02Z</dcterms:modified>
</cp:coreProperties>
</file>