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4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2" r:id="rId9"/>
    <p:sldId id="272" r:id="rId10"/>
    <p:sldId id="266" r:id="rId11"/>
    <p:sldId id="267" r:id="rId12"/>
    <p:sldId id="268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69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5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93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72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86D9-090A-4554-8525-0B9DE1D5319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55561-55BC-4C6A-AE58-B03566402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702" y="2941859"/>
            <a:ext cx="7766936" cy="1646302"/>
          </a:xfrm>
        </p:spPr>
        <p:txBody>
          <a:bodyPr/>
          <a:lstStyle/>
          <a:p>
            <a:r>
              <a:rPr lang="ru-RU" sz="4400" dirty="0"/>
              <a:t>Экзаменационный билет №23 по модулю ПМ.01 «Разработка программных модулей программного обеспечения для компьютерных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24B4F-585B-41BC-BD9B-F5E51D1D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702" y="4776696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 студент группы П1-17</a:t>
            </a:r>
          </a:p>
          <a:p>
            <a:r>
              <a:rPr lang="ru-RU" sz="2400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111025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7A117-B4E1-4B51-922D-92A948DD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01.01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F7C2B-CEC6-417A-9A2C-B4502895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50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 </a:t>
            </a:r>
            <a:r>
              <a:rPr lang="ru-RU" dirty="0" err="1"/>
              <a:t>expand</a:t>
            </a:r>
            <a:r>
              <a:rPr lang="ru-RU" dirty="0"/>
              <a:t>(s1, s2), которая  разворачивает сокращенную запись наподобие a-z в строке s1 в полный список </a:t>
            </a:r>
            <a:r>
              <a:rPr lang="ru-RU" dirty="0" err="1"/>
              <a:t>abc</a:t>
            </a:r>
            <a:r>
              <a:rPr lang="ru-RU" dirty="0"/>
              <a:t>...</a:t>
            </a:r>
            <a:r>
              <a:rPr lang="ru-RU" dirty="0" err="1"/>
              <a:t>xyz</a:t>
            </a:r>
            <a:r>
              <a:rPr lang="ru-RU" dirty="0"/>
              <a:t> в строке s2.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DC3AD-1130-4E77-8AC0-CEC2C3F01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50"/>
          <a:stretch/>
        </p:blipFill>
        <p:spPr>
          <a:xfrm>
            <a:off x="1098958" y="2549550"/>
            <a:ext cx="6562725" cy="9374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CFA7F-D729-40B3-9174-7C07150E3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" t="26623" r="3394"/>
          <a:stretch/>
        </p:blipFill>
        <p:spPr>
          <a:xfrm>
            <a:off x="1098957" y="3900194"/>
            <a:ext cx="6886575" cy="10274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7AF2C-7C8F-407C-B2BE-ABCBFE3DE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7" y="5347000"/>
            <a:ext cx="6886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3284-95ED-4E24-B21E-A5785F6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ПП 01.02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62D389-FC34-441E-8110-99C7EE59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23" y="1802369"/>
            <a:ext cx="4933181" cy="3881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DE2CC-55DF-4CF6-BF74-64583D58B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4"/>
          <a:stretch/>
        </p:blipFill>
        <p:spPr>
          <a:xfrm>
            <a:off x="5717504" y="1748705"/>
            <a:ext cx="4454018" cy="26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7530-7306-4598-B34B-3A1FC824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FDF60-C8E0-4ACE-80E0-94BA7986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371"/>
            <a:ext cx="8596668" cy="3880773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файла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FastFood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достаточно большой. Было решено оптимизировать компиляцию, тем самым уменьшить размер файла. 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приложения до оптимизации</a:t>
            </a: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приложения после оптимизации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F84D5-E3F9-4DD4-97E3-8FB980FE5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3320642"/>
            <a:ext cx="7304873" cy="3124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E21968-4231-44F2-9A71-DC7EE575B0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4100170"/>
            <a:ext cx="7304873" cy="4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AF46-6278-4C16-9058-C43B497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D5147-C542-4F25-A3F5-93653BB4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30336" cy="3880773"/>
          </a:xfrm>
        </p:spPr>
        <p:txBody>
          <a:bodyPr/>
          <a:lstStyle/>
          <a:p>
            <a:r>
              <a:rPr lang="ru-RU" dirty="0"/>
              <a:t>Диаграмма прецедентов для предприятия быстрого питания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ECE84-4406-4653-B3CB-C5A521A0E9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97" y="609600"/>
            <a:ext cx="5843905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74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831A-A6E5-4C4C-A8F5-C52BF4F2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F2C96-25F3-4D62-97FC-AF59B233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46" y="1670395"/>
            <a:ext cx="8596668" cy="3880773"/>
          </a:xfrm>
        </p:spPr>
        <p:txBody>
          <a:bodyPr/>
          <a:lstStyle/>
          <a:p>
            <a:r>
              <a:rPr lang="ru-RU" dirty="0"/>
              <a:t>Диаграмма прецедентов для автовокзала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A11ABA-3502-434B-9087-06D1E3F2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4" y="2226662"/>
            <a:ext cx="596697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2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56612-C2F8-48B0-B224-F7037101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66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417EF-44EA-4A3C-AEFF-030FA815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компетенций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BFFBDA0-11AF-4104-8D80-C962A088C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73441"/>
              </p:ext>
            </p:extLst>
          </p:nvPr>
        </p:nvGraphicFramePr>
        <p:xfrm>
          <a:off x="677334" y="1675876"/>
          <a:ext cx="8596836" cy="41687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32806">
                  <a:extLst>
                    <a:ext uri="{9D8B030D-6E8A-4147-A177-3AD203B41FA5}">
                      <a16:colId xmlns:a16="http://schemas.microsoft.com/office/drawing/2014/main" val="3910187417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860290710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369440391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086805729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1066487693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494896318"/>
                    </a:ext>
                  </a:extLst>
                </a:gridCol>
              </a:tblGrid>
              <a:tr h="58572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391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45554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04495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53119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0239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1.5</a:t>
                      </a:r>
                    </a:p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99923"/>
                  </a:ext>
                </a:extLst>
              </a:tr>
              <a:tr h="600037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5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F3D1-263A-4BAF-AC7D-9FB4C00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1.1. для УП.01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8AB2E1-569C-4C75-827B-B51179F3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125" y="1270000"/>
            <a:ext cx="5520987" cy="50320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2A7D1-69B3-4DDC-888A-5FBF122B1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0" t="14481" r="5087" b="6793"/>
          <a:stretch/>
        </p:blipFill>
        <p:spPr>
          <a:xfrm>
            <a:off x="677334" y="2045616"/>
            <a:ext cx="3044858" cy="30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DA22C-22AD-4B12-B1D8-87EC7A0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для КП 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289AA-4043-4A4E-87F4-5CCF7906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8" y="1600154"/>
            <a:ext cx="6694427" cy="1195353"/>
          </a:xfrm>
        </p:spPr>
        <p:txBody>
          <a:bodyPr>
            <a:normAutofit/>
          </a:bodyPr>
          <a:lstStyle/>
          <a:p>
            <a:r>
              <a:rPr lang="ru-RU" dirty="0"/>
              <a:t>Диаграмма классов для курсового проекта на тему: «Предприятие быстрого питания»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FB18E7-65D5-44D1-8221-91EB2BC1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7" y="2516938"/>
            <a:ext cx="6457393" cy="27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BF555-441B-4755-9CC2-50D7916C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УП 0.1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D6C209-8A77-44EC-8AE7-D4ABB3944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07429"/>
            <a:ext cx="4936783" cy="46257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8490CC-89F0-4FB6-AF26-FF1E6D98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381" y="1512113"/>
            <a:ext cx="5040874" cy="46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EA10E-1072-4498-8890-CDCDF543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МДК 01.02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6EEA54-E83B-4596-9FD3-1D54B157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CF97CD-A5E6-4DE1-A307-70192F18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95" y="1433169"/>
            <a:ext cx="5867056" cy="47110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AA70D0-F1CA-4249-A7E7-F45CBDCA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51" y="1433169"/>
            <a:ext cx="5596154" cy="39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B4998-525B-4AC6-8CB0-1E766270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ПП.01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295D4-86E4-4E60-BA65-C30BD127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84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отладки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210C40-91B6-452B-B2F7-688DEAD1DC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160" y="2014475"/>
            <a:ext cx="8349671" cy="17560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11863E-5987-4B4A-B4AC-7EE6101CAA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5161" y="4420065"/>
            <a:ext cx="8349670" cy="15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4C15E-4656-4B78-8D04-A87E4E64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для МДК 01.02(ЛЗ35)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6230E-F65E-4E79-8347-696B654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103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После отладки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EA6B1-F9D0-4015-B4B8-65C0DB970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5"/>
          <a:stretch/>
        </p:blipFill>
        <p:spPr>
          <a:xfrm>
            <a:off x="677334" y="2207403"/>
            <a:ext cx="7708719" cy="1293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9E694F-4EAE-40C8-9C9A-EBCAE416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88363"/>
            <a:ext cx="7708719" cy="12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A28B0-EED1-4443-8165-96C60284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C8378-A675-4801-A953-A507E2AB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54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функции, которая вычисляет длину C-</a:t>
            </a:r>
            <a:r>
              <a:rPr lang="ru-RU" dirty="0" err="1"/>
              <a:t>style</a:t>
            </a:r>
            <a:r>
              <a:rPr lang="ru-RU" dirty="0"/>
              <a:t> строки.(завершающий нулевой символ считать не нужно)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0163E-58A9-4D3E-99A8-75EF87EB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58" y="2540731"/>
            <a:ext cx="6572250" cy="1190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B1925-004C-4D69-99AE-41788476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58" y="4103017"/>
            <a:ext cx="640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98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239</Words>
  <Application>Microsoft Office PowerPoint</Application>
  <PresentationFormat>Широкоэкранный</PresentationFormat>
  <Paragraphs>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Аспект</vt:lpstr>
      <vt:lpstr>Экзаменационный билет №23 по модулю ПМ.01 «Разработка программных модулей программного обеспечения для компьютерных систем»</vt:lpstr>
      <vt:lpstr>Использование компетенций</vt:lpstr>
      <vt:lpstr>ПК 1.1. для УП.01 </vt:lpstr>
      <vt:lpstr>ПК 1.1 для КП 01</vt:lpstr>
      <vt:lpstr>ПК 1.2 для УП 0.1</vt:lpstr>
      <vt:lpstr>ПК 1.2 для МДК 01.02</vt:lpstr>
      <vt:lpstr>ПК 1.3 ПП.01</vt:lpstr>
      <vt:lpstr>ПК 1.3 для МДК 01.02(ЛЗ35)</vt:lpstr>
      <vt:lpstr>ПК 1.4 для МДК 01.02</vt:lpstr>
      <vt:lpstr>ПК 1.4 для МДК 01.01 </vt:lpstr>
      <vt:lpstr>ПК 1.5 для ПП 01.02</vt:lpstr>
      <vt:lpstr>ПК 1.5 для КП.01</vt:lpstr>
      <vt:lpstr>ПК 1.6 для КП.01</vt:lpstr>
      <vt:lpstr>ПК 1.6 для МДК 01.02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 Попкова</dc:creator>
  <cp:lastModifiedBy>Алёна Попкова</cp:lastModifiedBy>
  <cp:revision>26</cp:revision>
  <dcterms:created xsi:type="dcterms:W3CDTF">2020-07-01T08:30:02Z</dcterms:created>
  <dcterms:modified xsi:type="dcterms:W3CDTF">2020-07-01T15:04:43Z</dcterms:modified>
</cp:coreProperties>
</file>