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80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46B38-B30A-4CE7-BF2D-CCECEDFCEC5F}" v="566" dt="2021-05-16T21:06:3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18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59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54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9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59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47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93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404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08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06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02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072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4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233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6400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0028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0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17.05.2021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87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558" y="2908229"/>
            <a:ext cx="7766936" cy="1646302"/>
          </a:xfrm>
        </p:spPr>
        <p:txBody>
          <a:bodyPr/>
          <a:lstStyle/>
          <a:p>
            <a:pPr algn="ctr"/>
            <a:r>
              <a:rPr lang="ru-RU" sz="4400" b="1" cap="all" dirty="0">
                <a:ea typeface="+mj-lt"/>
                <a:cs typeface="+mj-lt"/>
              </a:rPr>
              <a:t>ПРЕЗЕНТАЦИЯ НА ТЕМУ «РАЗРАБОТКА игрового приложения "Estate"»</a:t>
            </a:r>
            <a:endParaRPr lang="en-US" sz="440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49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Выполнили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ru-RU" sz="2000" b="1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Студенты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группы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П1-17</a:t>
            </a: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Озерова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А.С.</a:t>
            </a:r>
          </a:p>
          <a:p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Суркова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В.А.</a:t>
            </a:r>
          </a:p>
          <a:p>
            <a:r>
              <a:rPr lang="en-US" sz="2000" b="1" err="1">
                <a:solidFill>
                  <a:schemeClr val="accent2">
                    <a:lumMod val="50000"/>
                  </a:schemeClr>
                </a:solidFill>
              </a:rPr>
              <a:t>Карандашев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Н.К.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718A0-3846-4DDA-86C5-19FFDDCF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10" y="2663125"/>
            <a:ext cx="8596668" cy="1320800"/>
          </a:xfrm>
        </p:spPr>
        <p:txBody>
          <a:bodyPr>
            <a:normAutofit/>
          </a:bodyPr>
          <a:lstStyle/>
          <a:p>
            <a:r>
              <a:rPr lang="ru-RU" sz="440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4559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252A1-AF1B-4911-A80C-7424327B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38" y="170481"/>
            <a:ext cx="8596668" cy="739614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Характеристика объекта практики</a:t>
            </a:r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AA298EE5-C217-4F46-BEEC-2C74AECCB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828968"/>
            <a:ext cx="6736080" cy="3625264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CA160F2-23EE-4495-A204-D827D021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4979191"/>
            <a:ext cx="5699760" cy="1878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C1DA8-76B8-4255-B997-ED29339B924A}"/>
              </a:ext>
            </a:extLst>
          </p:cNvPr>
          <p:cNvSpPr txBox="1"/>
          <p:nvPr/>
        </p:nvSpPr>
        <p:spPr>
          <a:xfrm>
            <a:off x="1985058" y="4502552"/>
            <a:ext cx="3910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Планировка мастерской 313б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38A8-9054-4317-AF6F-8B3C4332C431}"/>
              </a:ext>
            </a:extLst>
          </p:cNvPr>
          <p:cNvSpPr txBox="1"/>
          <p:nvPr/>
        </p:nvSpPr>
        <p:spPr>
          <a:xfrm>
            <a:off x="6373792" y="4579716"/>
            <a:ext cx="39103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48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F6D3-9790-4927-AA40-A3FC1FF0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69" y="79094"/>
            <a:ext cx="8596668" cy="1320800"/>
          </a:xfrm>
        </p:spPr>
        <p:txBody>
          <a:bodyPr/>
          <a:lstStyle/>
          <a:p>
            <a:r>
              <a:rPr lang="ru-RU"/>
              <a:t>Характеристика объекта практики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8A09E404-2206-4D0A-B5EB-D828A7F3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53" y="867000"/>
            <a:ext cx="7186373" cy="4615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89519-D903-4573-8C7A-7CFCF28E31CF}"/>
              </a:ext>
            </a:extLst>
          </p:cNvPr>
          <p:cNvSpPr txBox="1"/>
          <p:nvPr/>
        </p:nvSpPr>
        <p:spPr>
          <a:xfrm>
            <a:off x="2927872" y="5703671"/>
            <a:ext cx="4891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Схема локальной сети мастерской 313б</a:t>
            </a:r>
            <a:endParaRPr lang="ru-RU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610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5DA4-5CDA-4750-AF16-6837286D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148" y="80075"/>
            <a:ext cx="8596668" cy="1320800"/>
          </a:xfrm>
        </p:spPr>
        <p:txBody>
          <a:bodyPr/>
          <a:lstStyle/>
          <a:p>
            <a:r>
              <a:rPr lang="ru-RU">
                <a:ea typeface="+mj-lt"/>
                <a:cs typeface="+mj-lt"/>
              </a:rPr>
              <a:t>Характеристика объекта практики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D481B-5D24-4299-9563-30637B1BC431}"/>
              </a:ext>
            </a:extLst>
          </p:cNvPr>
          <p:cNvSpPr txBox="1"/>
          <p:nvPr/>
        </p:nvSpPr>
        <p:spPr>
          <a:xfrm>
            <a:off x="694840" y="1327688"/>
            <a:ext cx="886503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>
                <a:ea typeface="+mn-lt"/>
                <a:cs typeface="+mn-lt"/>
              </a:rPr>
              <a:t>Специализация мастерской:</a:t>
            </a:r>
            <a:r>
              <a:rPr lang="ru-RU" sz="2800">
                <a:ea typeface="+mn-lt"/>
                <a:cs typeface="+mn-lt"/>
              </a:rPr>
              <a:t> проведение занятий по закреплённым за лабораторией дисциплинам.</a:t>
            </a:r>
            <a:endParaRPr lang="ru-RU"/>
          </a:p>
          <a:p>
            <a:endParaRPr lang="ru-RU" dirty="0"/>
          </a:p>
          <a:p>
            <a:r>
              <a:rPr lang="ru-RU" sz="2800" b="1">
                <a:ea typeface="+mn-lt"/>
                <a:cs typeface="+mn-lt"/>
              </a:rPr>
              <a:t>Деятельность мастерской: </a:t>
            </a:r>
            <a:r>
              <a:rPr lang="ru-RU" sz="2800">
                <a:ea typeface="+mn-lt"/>
                <a:cs typeface="+mn-lt"/>
              </a:rPr>
              <a:t>Мастерской доступны </a:t>
            </a:r>
            <a:r>
              <a:rPr lang="ru-RU" sz="2800" dirty="0">
                <a:ea typeface="+mn-lt"/>
                <a:cs typeface="+mn-lt"/>
              </a:rPr>
              <a:t>следующие виды деятельности: </a:t>
            </a:r>
            <a:endParaRPr lang="ru-RU" sz="2800" dirty="0"/>
          </a:p>
          <a:p>
            <a:r>
              <a:rPr lang="ru-RU" sz="2800">
                <a:ea typeface="+mn-lt"/>
                <a:cs typeface="+mn-lt"/>
              </a:rPr>
              <a:t>1)</a:t>
            </a:r>
            <a:r>
              <a:rPr lang="ru-RU" sz="2800" b="1">
                <a:ea typeface="+mn-lt"/>
                <a:cs typeface="+mn-lt"/>
              </a:rPr>
              <a:t>Образовательная</a:t>
            </a:r>
            <a:r>
              <a:rPr lang="ru-RU" sz="2800">
                <a:ea typeface="+mn-lt"/>
                <a:cs typeface="+mn-lt"/>
              </a:rPr>
              <a:t>. Проведение учебных </a:t>
            </a:r>
            <a:r>
              <a:rPr lang="ru-RU" sz="2800" dirty="0">
                <a:ea typeface="+mn-lt"/>
                <a:cs typeface="+mn-lt"/>
              </a:rPr>
              <a:t>дисциплин и курсов </a:t>
            </a:r>
            <a:endParaRPr lang="ru-RU" sz="2800" dirty="0"/>
          </a:p>
          <a:p>
            <a:r>
              <a:rPr lang="ru-RU" sz="2800">
                <a:ea typeface="+mn-lt"/>
                <a:cs typeface="+mn-lt"/>
              </a:rPr>
              <a:t>2)</a:t>
            </a:r>
            <a:r>
              <a:rPr lang="ru-RU" sz="2800" b="1">
                <a:ea typeface="+mn-lt"/>
                <a:cs typeface="+mn-lt"/>
              </a:rPr>
              <a:t>Научная.</a:t>
            </a:r>
            <a:r>
              <a:rPr lang="ru-RU" sz="2800">
                <a:ea typeface="+mn-lt"/>
                <a:cs typeface="+mn-lt"/>
              </a:rPr>
              <a:t> Выполнение научных исследований </a:t>
            </a:r>
            <a:r>
              <a:rPr lang="ru-RU" sz="2800" dirty="0">
                <a:ea typeface="+mn-lt"/>
                <a:cs typeface="+mn-lt"/>
              </a:rPr>
              <a:t>студентами, аспирантами, докторантами, преподавателями и сотрудниками 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6677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D2DBF-B3D1-455B-9ADF-E059E142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891" y="141544"/>
            <a:ext cx="8596668" cy="1320800"/>
          </a:xfrm>
        </p:spPr>
        <p:txBody>
          <a:bodyPr/>
          <a:lstStyle/>
          <a:p>
            <a:r>
              <a:rPr lang="ru-RU"/>
              <a:t>Программные решения</a:t>
            </a:r>
            <a:endParaRPr lang="ru-RU" dirty="0"/>
          </a:p>
        </p:txBody>
      </p:sp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6B06268E-609B-46DD-9AA6-046BA74C4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266638"/>
              </p:ext>
            </p:extLst>
          </p:nvPr>
        </p:nvGraphicFramePr>
        <p:xfrm>
          <a:off x="927806" y="995251"/>
          <a:ext cx="935794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4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5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</a:rPr>
                        <a:t>Название  </a:t>
                      </a: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</a:rPr>
                        <a:t>Разработчик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solidFill>
                            <a:schemeClr val="tx1"/>
                          </a:solidFill>
                        </a:rPr>
                        <a:t>Вебсайт</a:t>
                      </a:r>
                      <a:endParaRPr lang="ru-RU" b="1" baseline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kern="1200" noProof="0">
                          <a:effectLst/>
                        </a:rPr>
                        <a:t>White Noise</a:t>
                      </a:r>
                      <a:r>
                        <a:rPr lang="ru-RU" sz="1800" b="1" i="0" u="none" strike="noStrike" kern="1200" noProof="0">
                          <a:effectLst/>
                        </a:rPr>
                        <a:t> 2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b="1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800" b="0" i="0" u="none" strike="noStrike" kern="1200" noProof="0" dirty="0">
                          <a:effectLst/>
                        </a:rPr>
                        <a:t>Milkstone Studios</a:t>
                      </a:r>
                      <a:endParaRPr lang="ru-RU" dirty="0"/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https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://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store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.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steampowered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.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com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app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/503350/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White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_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Noise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_2/</a:t>
                      </a:r>
                      <a:endParaRPr lang="ru-RU" dirty="0"/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Trebuchet MS"/>
                        </a:rPr>
                        <a:t>Lorelai</a:t>
                      </a:r>
                      <a:endParaRPr lang="ru-RU"/>
                    </a:p>
                    <a:p>
                      <a:pPr lvl="0">
                        <a:buNone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Trebuchet MS"/>
                        </a:rPr>
                        <a:t>Harvester Games</a:t>
                      </a:r>
                      <a:endParaRPr lang="ru-RU" dirty="0"/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https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://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store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.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steampowered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.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com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app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/593960/</a:t>
                      </a: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Lorelai</a:t>
                      </a:r>
                      <a:r>
                        <a:rPr lang="ru-RU" sz="1800" b="0" i="0" u="none" strike="noStrike" baseline="0" noProof="0" dirty="0">
                          <a:latin typeface="Trebuchet MS"/>
                        </a:rPr>
                        <a:t>/</a:t>
                      </a:r>
                      <a:endParaRPr lang="ru-RU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5571" marR="95571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i="0" u="none" strike="noStrike" noProof="0">
                          <a:latin typeface="Trebuchet MS"/>
                        </a:rPr>
                        <a:t>Yomawari: Night Alone</a:t>
                      </a:r>
                      <a:endParaRPr lang="ru-RU"/>
                    </a:p>
                    <a:p>
                      <a:pPr lvl="0">
                        <a:buNone/>
                      </a:pP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 marL="95570" marR="955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Trebuchet MS"/>
                        </a:rPr>
                        <a:t>Nippon Ichi Software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95570" marR="955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800" b="0" i="0" u="none" strike="noStrike" baseline="0" noProof="0" dirty="0">
                          <a:latin typeface="Trebuchet MS"/>
                        </a:rPr>
                        <a:t>https://store.steampowered.com/app/477870/Yomawari_Night_Alone/</a:t>
                      </a:r>
                      <a:endParaRPr lang="ru-RU" dirty="0"/>
                    </a:p>
                  </a:txBody>
                  <a:tcPr marL="95570" marR="955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975172"/>
                  </a:ext>
                </a:extLst>
              </a:tr>
            </a:tbl>
          </a:graphicData>
        </a:graphic>
      </p:graphicFrame>
      <p:pic>
        <p:nvPicPr>
          <p:cNvPr id="5" name="Рисунок 5" descr="Изображение выглядит как текст, пол&#10;&#10;Автоматически созданное описание">
            <a:extLst>
              <a:ext uri="{FF2B5EF4-FFF2-40B4-BE49-F238E27FC236}">
                <a16:creationId xmlns:a16="http://schemas.microsoft.com/office/drawing/2014/main" id="{B0153A31-C1BC-4549-8BF7-495585BC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8" y="3773419"/>
            <a:ext cx="5190886" cy="2914028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994253C-D817-4CCE-AB34-7B125723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14" y="3772818"/>
            <a:ext cx="5058135" cy="291016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, стена, темный&#10;&#10;Автоматически созданное описание">
            <a:extLst>
              <a:ext uri="{FF2B5EF4-FFF2-40B4-BE49-F238E27FC236}">
                <a16:creationId xmlns:a16="http://schemas.microsoft.com/office/drawing/2014/main" id="{23FDAAA0-8277-4D2E-B081-8D89FFACA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020" y="3428336"/>
            <a:ext cx="4884515" cy="27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A4CDC-BAD9-494E-9313-D6739995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26" y="69448"/>
            <a:ext cx="8596668" cy="1320800"/>
          </a:xfrm>
        </p:spPr>
        <p:txBody>
          <a:bodyPr/>
          <a:lstStyle/>
          <a:p>
            <a:r>
              <a:rPr lang="ru-RU"/>
              <a:t>Технология обработки данных</a:t>
            </a: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142F15A7-4009-4F0E-A0BA-C5DEF16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519" y="736704"/>
            <a:ext cx="6940658" cy="5126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451DC-3531-447F-A197-C4EFB9EAADDF}"/>
              </a:ext>
            </a:extLst>
          </p:cNvPr>
          <p:cNvSpPr txBox="1"/>
          <p:nvPr/>
        </p:nvSpPr>
        <p:spPr>
          <a:xfrm>
            <a:off x="1779723" y="5925517"/>
            <a:ext cx="68115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ea typeface="+mn-lt"/>
                <a:cs typeface="+mn-lt"/>
              </a:rPr>
              <a:t>Бизнес-процесс разработки игрового приложения</a:t>
            </a:r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val="335320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170D-9F4E-456E-8D4C-80C968E1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131" y="92990"/>
            <a:ext cx="8596668" cy="1320800"/>
          </a:xfrm>
        </p:spPr>
        <p:txBody>
          <a:bodyPr/>
          <a:lstStyle/>
          <a:p>
            <a:r>
              <a:rPr lang="ru-RU" b="1"/>
              <a:t>Алгоритм решения</a:t>
            </a:r>
            <a:r>
              <a:rPr lang="ru-RU" dirty="0"/>
              <a:t> </a:t>
            </a:r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CD77F704-220D-4534-AE03-1CFF9843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44" y="1142663"/>
            <a:ext cx="6992318" cy="3978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9DA30-55E3-43AF-9082-03468ADDFCAB}"/>
              </a:ext>
            </a:extLst>
          </p:cNvPr>
          <p:cNvSpPr txBox="1"/>
          <p:nvPr/>
        </p:nvSpPr>
        <p:spPr>
          <a:xfrm>
            <a:off x="3239145" y="5241010"/>
            <a:ext cx="57137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>
                <a:ea typeface="+mn-lt"/>
                <a:cs typeface="+mn-lt"/>
              </a:rPr>
              <a:t>Диаграмма прецедентов</a:t>
            </a:r>
            <a:endParaRPr lang="ru-RU" sz="2000" b="1"/>
          </a:p>
        </p:txBody>
      </p:sp>
    </p:spTree>
    <p:extLst>
      <p:ext uri="{BB962C8B-B14F-4D97-AF65-F5344CB8AC3E}">
        <p14:creationId xmlns:p14="http://schemas.microsoft.com/office/powerpoint/2010/main" val="332892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CAE83-5C14-479E-9577-F3276D85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48" y="92990"/>
            <a:ext cx="8596668" cy="1320800"/>
          </a:xfrm>
        </p:spPr>
        <p:txBody>
          <a:bodyPr/>
          <a:lstStyle/>
          <a:p>
            <a:r>
              <a:rPr lang="ru-RU" b="1">
                <a:ea typeface="+mj-lt"/>
                <a:cs typeface="+mj-lt"/>
              </a:rPr>
              <a:t>Тестирование</a:t>
            </a:r>
            <a:endParaRPr lang="ru-RU">
              <a:ea typeface="+mj-lt"/>
              <a:cs typeface="+mj-lt"/>
            </a:endParaRPr>
          </a:p>
        </p:txBody>
      </p:sp>
      <p:pic>
        <p:nvPicPr>
          <p:cNvPr id="3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F897C41-7C85-4637-B2F9-3D3984D0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8" y="1332910"/>
            <a:ext cx="6914827" cy="3288114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BB49309-8AEB-497B-8712-99486F86B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17" y="2596727"/>
            <a:ext cx="5339166" cy="3640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BA1A9-CF70-41FF-877D-4BCEF78F1FED}"/>
              </a:ext>
            </a:extLst>
          </p:cNvPr>
          <p:cNvSpPr txBox="1"/>
          <p:nvPr/>
        </p:nvSpPr>
        <p:spPr>
          <a:xfrm>
            <a:off x="3148739" y="499562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Юнит-тестирование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34254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EE1E1-302C-4512-A34D-749D438E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520" y="80075"/>
            <a:ext cx="8596668" cy="1320800"/>
          </a:xfrm>
        </p:spPr>
        <p:txBody>
          <a:bodyPr/>
          <a:lstStyle/>
          <a:p>
            <a:r>
              <a:rPr lang="ru-RU" b="1">
                <a:ea typeface="+mj-lt"/>
                <a:cs typeface="+mj-lt"/>
              </a:rPr>
              <a:t>Главный модуль программы</a:t>
            </a:r>
            <a:endParaRPr lang="ru-RU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B10F9790-63A2-4D21-8B21-3AB656A2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92" y="1091586"/>
            <a:ext cx="6566114" cy="5178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31003-DD82-476D-BBB2-435D54497C12}"/>
              </a:ext>
            </a:extLst>
          </p:cNvPr>
          <p:cNvSpPr txBox="1"/>
          <p:nvPr/>
        </p:nvSpPr>
        <p:spPr>
          <a:xfrm>
            <a:off x="6429214" y="5408908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ea typeface="+mn-lt"/>
                <a:cs typeface="+mn-lt"/>
              </a:rPr>
              <a:t>Главный модуль игрового приложения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6147999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186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Rockwell</vt:lpstr>
      <vt:lpstr>Trebuchet MS</vt:lpstr>
      <vt:lpstr>Wingdings 3</vt:lpstr>
      <vt:lpstr>Facet</vt:lpstr>
      <vt:lpstr>Damask</vt:lpstr>
      <vt:lpstr>ПРЕЗЕНТАЦИЯ НА ТЕМУ «РАЗРАБОТКА игрового приложения "Estate"» </vt:lpstr>
      <vt:lpstr>Характеристика объекта практики</vt:lpstr>
      <vt:lpstr>Характеристика объекта практики</vt:lpstr>
      <vt:lpstr>Характеристика объекта практики </vt:lpstr>
      <vt:lpstr>Программные решения</vt:lpstr>
      <vt:lpstr>Технология обработки данных</vt:lpstr>
      <vt:lpstr>Алгоритм решения </vt:lpstr>
      <vt:lpstr>Тестирование</vt:lpstr>
      <vt:lpstr>Главный модуль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Пользавотель</dc:creator>
  <cp:lastModifiedBy>Суроква Валерия</cp:lastModifiedBy>
  <cp:revision>142</cp:revision>
  <dcterms:created xsi:type="dcterms:W3CDTF">2014-09-12T02:18:09Z</dcterms:created>
  <dcterms:modified xsi:type="dcterms:W3CDTF">2021-05-16T21:13:50Z</dcterms:modified>
</cp:coreProperties>
</file>