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79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4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1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238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88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08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6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52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1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02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63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9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3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50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3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FCBE-560C-4E48-AF28-F63DEDB24F58}" type="datetimeFigureOut">
              <a:rPr lang="ru-RU" smtClean="0"/>
              <a:t>27.06.2020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C7AD-3C9D-4842-A366-08E1F63C3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11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546538"/>
            <a:ext cx="9579852" cy="359404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КУРСОВОЙ ПРОЕКТ</a:t>
            </a:r>
            <a:b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 МДК.01.02 «Прикладное программирование»</a:t>
            </a:r>
            <a:b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Тема: Разработка </a:t>
            </a:r>
            <a:r>
              <a:rPr lang="ru-RU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парсера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учебного языка программирования: Включаемые модули</a:t>
            </a:r>
            <a:endParaRPr lang="ru-R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243169"/>
            <a:ext cx="8791575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Выполнил студент группы П1-17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Феоктистова Анастасия Сергеевна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5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572" y="2366038"/>
            <a:ext cx="11396027" cy="159636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0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0" y="1890392"/>
            <a:ext cx="9905999" cy="3541714"/>
          </a:xfrm>
        </p:spPr>
        <p:txBody>
          <a:bodyPr/>
          <a:lstStyle/>
          <a:p>
            <a:r>
              <a:rPr lang="ru-RU" dirty="0" smtClean="0"/>
              <a:t>Язык программирования: С++</a:t>
            </a:r>
          </a:p>
          <a:p>
            <a:r>
              <a:rPr lang="ru-RU" dirty="0" smtClean="0"/>
              <a:t>Среда разработки: </a:t>
            </a:r>
            <a:r>
              <a:rPr lang="ru-RU" dirty="0" err="1"/>
              <a:t>Cygwin</a:t>
            </a:r>
            <a:endParaRPr lang="ru-RU" dirty="0" smtClean="0"/>
          </a:p>
          <a:p>
            <a:r>
              <a:rPr lang="ru-RU" dirty="0" smtClean="0"/>
              <a:t>Редактор кода: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err="1" smtClean="0"/>
              <a:t>Code</a:t>
            </a:r>
            <a:endParaRPr lang="ru-RU" dirty="0" smtClean="0"/>
          </a:p>
          <a:p>
            <a:r>
              <a:rPr lang="ru-RU" dirty="0"/>
              <a:t>Компилятор</a:t>
            </a:r>
            <a:r>
              <a:rPr lang="en-US" dirty="0"/>
              <a:t>: GNU G++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8" name="Picture 4" descr="C++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11" y="4574861"/>
            <a:ext cx="1954422" cy="219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56" y="4450044"/>
            <a:ext cx="2219962" cy="221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ygwin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85" y="4371536"/>
            <a:ext cx="2444925" cy="24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NU Manifesto - Wikipedia">
            <a:extLst>
              <a:ext uri="{FF2B5EF4-FFF2-40B4-BE49-F238E27FC236}">
                <a16:creationId xmlns:a16="http://schemas.microsoft.com/office/drawing/2014/main" id="{7732D009-BF76-4D9F-BB1A-0131AC84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2" y="4794308"/>
            <a:ext cx="1821874" cy="17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0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 «Студент»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852" y="2097088"/>
            <a:ext cx="9469120" cy="33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 «Преподаватель»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905998" cy="39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 «Программист»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906000" cy="36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411" y="2097088"/>
            <a:ext cx="7640002" cy="36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2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DE80A1-CC06-450D-BC08-EF208BF09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0704"/>
            <a:ext cx="9905998" cy="27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862358"/>
            <a:ext cx="9905998" cy="1478570"/>
          </a:xfrm>
        </p:spPr>
        <p:txBody>
          <a:bodyPr/>
          <a:lstStyle/>
          <a:p>
            <a:r>
              <a:rPr lang="ru-RU" dirty="0" smtClean="0"/>
              <a:t>Запуск программы</a:t>
            </a: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D87DF1A7-969F-46A3-8282-745EB59D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7" y="2533967"/>
            <a:ext cx="11079110" cy="8993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24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4038"/>
            <a:ext cx="9905998" cy="1478570"/>
          </a:xfrm>
        </p:spPr>
        <p:txBody>
          <a:bodyPr/>
          <a:lstStyle/>
          <a:p>
            <a:r>
              <a:rPr lang="ru-RU" dirty="0" smtClean="0"/>
              <a:t>Вывод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079" y="1580050"/>
            <a:ext cx="3705234" cy="38758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B93098-FC80-4716-9435-D80374F1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5" y="1580050"/>
            <a:ext cx="3956617" cy="38758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099" y="1580050"/>
            <a:ext cx="3785312" cy="38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59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22</TotalTime>
  <Words>60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Контур</vt:lpstr>
      <vt:lpstr>КУРСОВОЙ ПРОЕКТ По МДК.01.02 «Прикладное программирование» Тема: Разработка парсера учебного языка программирования: Включаемые модули</vt:lpstr>
      <vt:lpstr>Инструменты для разработки</vt:lpstr>
      <vt:lpstr>Диаграмма прецедентов «Студент»</vt:lpstr>
      <vt:lpstr>Диаграмма прецедентов «Преподаватель»</vt:lpstr>
      <vt:lpstr>Диаграмма прецедентов «Программист»</vt:lpstr>
      <vt:lpstr>Сценарий работы программы</vt:lpstr>
      <vt:lpstr>Ввод данных</vt:lpstr>
      <vt:lpstr>Запуск программы</vt:lpstr>
      <vt:lpstr>Вывод данных</vt:lpstr>
      <vt:lpstr>Спасибо за внимание!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Разработка парсера учебного языка программирования: Включаемые модули</dc:title>
  <dc:creator>Админ</dc:creator>
  <cp:lastModifiedBy>Админ</cp:lastModifiedBy>
  <cp:revision>5</cp:revision>
  <dcterms:created xsi:type="dcterms:W3CDTF">2020-06-27T09:49:14Z</dcterms:created>
  <dcterms:modified xsi:type="dcterms:W3CDTF">2020-06-27T10:11:46Z</dcterms:modified>
</cp:coreProperties>
</file>