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7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7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8877" y="369585"/>
            <a:ext cx="8825658" cy="3329581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Курсовой проект </a:t>
            </a:r>
            <a:br>
              <a:rPr lang="ru-RU" sz="4400" dirty="0" smtClean="0"/>
            </a:br>
            <a:r>
              <a:rPr lang="ru-RU" sz="4400" dirty="0" smtClean="0"/>
              <a:t>на тему: </a:t>
            </a:r>
            <a:br>
              <a:rPr lang="ru-RU" sz="4400" dirty="0" smtClean="0"/>
            </a:br>
            <a:r>
              <a:rPr lang="ru-RU" sz="4400" dirty="0" smtClean="0"/>
              <a:t>Разработка программы «Компьютерный мастер»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9709" y="4623376"/>
            <a:ext cx="9259580" cy="154641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Выполнила студентка группы П1-17:</a:t>
            </a:r>
          </a:p>
          <a:p>
            <a:pPr algn="r"/>
            <a:r>
              <a:rPr lang="ru-RU" dirty="0" smtClean="0"/>
              <a:t>Фролова Л.А.</a:t>
            </a:r>
          </a:p>
          <a:p>
            <a:pPr algn="r"/>
            <a:r>
              <a:rPr lang="ru-RU" dirty="0" smtClean="0"/>
              <a:t>руководитель: </a:t>
            </a:r>
          </a:p>
          <a:p>
            <a:pPr algn="r"/>
            <a:r>
              <a:rPr lang="ru-RU" dirty="0" smtClean="0"/>
              <a:t>Гусятинер Л.Б.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026" y="40542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Должностная структура организации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09" y="2055320"/>
            <a:ext cx="5917672" cy="3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62672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/>
              <a:t>Основные направления деятельности организации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770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 smtClean="0"/>
              <a:t>Освоение и применение новых программных и технических средств</a:t>
            </a:r>
          </a:p>
          <a:p>
            <a:r>
              <a:rPr lang="ru-RU" dirty="0" smtClean="0"/>
              <a:t>Снижение затрат времени</a:t>
            </a:r>
            <a:endParaRPr lang="ru-RU" dirty="0"/>
          </a:p>
          <a:p>
            <a:r>
              <a:rPr lang="ru-RU" dirty="0" smtClean="0"/>
              <a:t>Автоматизация работы компьютерного мастера</a:t>
            </a:r>
          </a:p>
          <a:p>
            <a:r>
              <a:rPr lang="ru-RU" dirty="0" smtClean="0"/>
              <a:t>Улучшение качества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89740"/>
              </p:ext>
            </p:extLst>
          </p:nvPr>
        </p:nvGraphicFramePr>
        <p:xfrm>
          <a:off x="2733730" y="2097088"/>
          <a:ext cx="660400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Pascal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опыта работы с языком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Lazarus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</a:t>
                      </a:r>
                      <a:r>
                        <a:rPr lang="ru-RU" baseline="0" dirty="0" smtClean="0"/>
                        <a:t>разработки программ, бесплатность, понятность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Firebird 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Программа используется</a:t>
                      </a:r>
                      <a:r>
                        <a:rPr lang="ru-RU" baseline="0" dirty="0" smtClean="0"/>
                        <a:t> в организации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1026" name="Picture 2" descr="C:\Users\Elficore\Desktop\Диплом\Консультация-11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80" y="1532964"/>
            <a:ext cx="6964402" cy="44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47825"/>
            <a:ext cx="7372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19" y="1599448"/>
            <a:ext cx="6769554" cy="46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205" y="3027609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81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Курсовой проект  на тему:  Разработка программы «Компьютерный мастер»</vt:lpstr>
      <vt:lpstr>Должностная структура организации</vt:lpstr>
      <vt:lpstr>Основные направления деятельности организации</vt:lpstr>
      <vt:lpstr>Таблица выбранных Инструментов Разработки</vt:lpstr>
      <vt:lpstr>Алгоритм решения задачи</vt:lpstr>
      <vt:lpstr>Структура главного модуля </vt:lpstr>
      <vt:lpstr>Структура базы данных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Проблема Твоя</cp:lastModifiedBy>
  <cp:revision>57</cp:revision>
  <dcterms:created xsi:type="dcterms:W3CDTF">2020-05-19T12:19:13Z</dcterms:created>
  <dcterms:modified xsi:type="dcterms:W3CDTF">2020-06-25T10:31:51Z</dcterms:modified>
</cp:coreProperties>
</file>