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A8208-1152-4773-B6D8-0DB36AB20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EE4144-84CF-4BA3-AC4C-D5B4BBB75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9A7BD4-C600-495E-BAFD-33DBF4AB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F646-F072-4402-9CD3-BEC02A0CA006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A40918-7E62-4CF3-B57F-24EC2248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A44F3B-8FC9-4936-8FB0-B75467A2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4AF4-900F-44F4-BC55-2BC6ACD7A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92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39FD8-127B-426C-AF82-47C42248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45464C-2306-4092-99ED-18597B14A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690526-6CC9-4FBB-9B12-20D7D81D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F646-F072-4402-9CD3-BEC02A0CA006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DA36A3-8608-4E60-9C8A-FE5C4D2D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0480CC-E090-46BC-84F6-FB8E0735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4AF4-900F-44F4-BC55-2BC6ACD7A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55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F3B220-C489-4471-A86C-4ECBA03C2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3A8AE0-1D9C-46ED-B0B9-4BFE19B34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C7C8F9-3DEE-4013-9696-D4AD72CC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F646-F072-4402-9CD3-BEC02A0CA006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75C629-3ABA-4E98-B748-6D02A54D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1F3AE4-23A1-429C-ABBB-74CA680B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4AF4-900F-44F4-BC55-2BC6ACD7A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96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42754-B381-4B8D-976F-944656FC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718B8B-2EDB-486C-A6AE-F2E88604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A05BAD-CB47-4E3A-A577-2B80364E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F646-F072-4402-9CD3-BEC02A0CA006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02C481-9A19-4F08-A08E-B1D79F95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27D73D-C8FE-4304-9420-E3A186B7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4AF4-900F-44F4-BC55-2BC6ACD7A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91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BD83C-4DFA-4772-966A-47B6EE90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C59F0A-CED7-4925-B889-F27C814DD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A49BBA-F515-49AE-A5C6-3CF82B69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F646-F072-4402-9CD3-BEC02A0CA006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F7DB4D-32C7-4C85-BCC1-5B9F0BD7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6B6C56-93ED-44B5-9DB4-D47D307A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4AF4-900F-44F4-BC55-2BC6ACD7A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02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584B9-18FF-49B0-9936-39F1C2C7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5A6B32-8C55-4B25-BEF9-D1F1637B5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85A3B4-E8B2-41A1-A90F-C75509BA6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9F8121-DDEA-4AF4-87EA-33DE52EB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F646-F072-4402-9CD3-BEC02A0CA006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9F6D6A-BD96-43AD-BBB4-8719CA3C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8DFC5A-C614-4A09-8A90-8F5894CC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4AF4-900F-44F4-BC55-2BC6ACD7A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1C491-0F44-4245-9030-68232FB7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61B409-220A-42A5-BB2D-B7DBB56DA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1E9099-C0DA-44F3-9F05-88D08C281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76B964-8240-4EE4-8953-C0279DED0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42CAB8-7A7D-41ED-BCEE-B3156337F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F15887-FECC-48FF-BB9E-D37B1311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F646-F072-4402-9CD3-BEC02A0CA006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C82C8F-6246-405E-A64F-A118B414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EA223A-C173-45D7-B788-4D94E748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4AF4-900F-44F4-BC55-2BC6ACD7A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3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C23A0-0D3E-4869-8AD1-C76A7DAF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573A85-4221-41DB-A838-59D187BB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F646-F072-4402-9CD3-BEC02A0CA006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F2D03D-83A4-422C-93D4-40C6FC03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73762E-8769-463A-9C4E-7C2BEA58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4AF4-900F-44F4-BC55-2BC6ACD7A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2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4E7697-F0F9-4AD4-85B3-D4858ACE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F646-F072-4402-9CD3-BEC02A0CA006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DA6C20-C2D5-4BFA-A412-56CC0F15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965F28-B93C-4E73-9EDB-3C4E2A57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4AF4-900F-44F4-BC55-2BC6ACD7A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7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6707F-632A-45F6-8CA9-8FEEB80C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203343-F4E4-4B0C-9E78-13A996FF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9D9742-A759-4F90-B10A-6A5CEC0BD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443A82-6D92-481F-BBD9-B2F793A6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F646-F072-4402-9CD3-BEC02A0CA006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DEC323-7252-47B0-99E3-CDABFD7A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8C2910-1C9B-4536-88BB-5CD601BF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4AF4-900F-44F4-BC55-2BC6ACD7A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12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3A755-A033-4433-9319-3EE02686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59BAF9-355C-496B-B535-9B00FF9B6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FDEC24-87FF-401C-9BAF-D705A9457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2C4540-0181-434F-A0EB-89112C1A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F646-F072-4402-9CD3-BEC02A0CA006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DCF99B-C3C1-4345-A9DF-69265E33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0E75E6-45F2-42A0-83DB-8B60D97C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4AF4-900F-44F4-BC55-2BC6ACD7A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5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A1530-188E-48AD-A885-1BD09CA1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A71386-BF27-4383-82EE-21B47BF32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80015C-0051-4918-A96B-C59609BF3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F646-F072-4402-9CD3-BEC02A0CA006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419CC-7773-48AD-9191-C70EA3419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517E2C-F33D-4A44-8853-F6C8C6047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4AF4-900F-44F4-BC55-2BC6ACD7A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22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neracionxbox.com/world-of-tanks-se-actualiza-sacar-partido-xbox-one-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dailybounce.net/world-of-tanks/world-of-tanks-special-eu-crew-boost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CcHtxgmN3Y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ame.donga.com/91995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E0F06-FDC4-4C5B-80F6-076F0272F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Autofit/>
          </a:bodyPr>
          <a:lstStyle/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группы П1-17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Бобнев Алексей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Суркова Валерия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Канавская Мария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543ECA-285E-47DA-A2B3-760648634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86" y="5124450"/>
            <a:ext cx="4165290" cy="398526"/>
          </a:xfrm>
        </p:spPr>
        <p:txBody>
          <a:bodyPr>
            <a:normAutofit/>
          </a:bodyPr>
          <a:lstStyle/>
          <a:p>
            <a:pPr algn="r"/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CB0711-1519-4847-BEFE-FE48A3086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" r="5389"/>
          <a:stretch/>
        </p:blipFill>
        <p:spPr>
          <a:xfrm>
            <a:off x="-2193" y="10"/>
            <a:ext cx="8717567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376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DC11D-3B76-4F57-8596-CDC6B986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809" y="457200"/>
            <a:ext cx="3932237" cy="945472"/>
          </a:xfrm>
        </p:spPr>
        <p:txBody>
          <a:bodyPr>
            <a:normAutofit fontScale="90000"/>
          </a:bodyPr>
          <a:lstStyle/>
          <a:p>
            <a:r>
              <a:rPr lang="ru-RU" dirty="0"/>
              <a:t>История создания игры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3EB45D0-2820-4A16-A9EE-27837981C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4066" y="1342396"/>
            <a:ext cx="6760069" cy="4676664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0CDAFD2-16A4-461E-A69A-541BBDDE2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02671"/>
            <a:ext cx="3932237" cy="4873625"/>
          </a:xfrm>
        </p:spPr>
        <p:txBody>
          <a:bodyPr>
            <a:no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игры, по словам разработчиков, возникла 29 или 30 декабря 2008 года, хотя решение сделать игру о танках пришло после разговора в Москве 12 декабря 2008 года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Весной 2009 года в компанию пришёл гейм-дизайнер Сергей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Буркатовский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известный также как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SerB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Официальный анонс игры был сделан студией Wargaming.net 24 апреля 2009 года. По заявлению разработчиков, для создания игры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Tanks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 запланирован самый большой бюджет в истории игровой индустрии стран СНГ, однако точных данных о бюджете игры нет.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пять месяцев на участие в бета-тесте было подано около 40 000 заявок, в ходе тестирования проведено более 400 000 боёв.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марте 2010 года разработчики объявили, что предполагают развивать проект ещё как минимум 5-7 лет. 24 июня 2010 года началось открытое бета-тестирование игры; в первой версии открытого бета-теста игрокам были доступны школы танкостроения СССР и Германии и семь различных карт. 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августа состоялся онлайн-выпуск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Tanks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однако по техническим причинам серверы игры заработали только 13 августа 2010 года. 27 января 2011 года англоязычная версия игры перешла в режим открытой бета-версии, её релиз состоялся 12 апреля 2011 года.</a:t>
            </a:r>
          </a:p>
        </p:txBody>
      </p:sp>
    </p:spTree>
    <p:extLst>
      <p:ext uri="{BB962C8B-B14F-4D97-AF65-F5344CB8AC3E}">
        <p14:creationId xmlns:p14="http://schemas.microsoft.com/office/powerpoint/2010/main" val="339025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FF42C-2A5F-413F-A0AC-942EE939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79732D-B860-4E0D-9252-A4229BE038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318" r="20318"/>
          <a:stretch>
            <a:fillRect/>
          </a:stretch>
        </p:blipFill>
        <p:spPr>
          <a:xfrm>
            <a:off x="4987880" y="371635"/>
            <a:ext cx="6364332" cy="5416606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2F844DA4-964A-4E7B-A8FD-85CB196C9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>
            <a:normAutofit lnSpcReduction="10000"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процесс в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Tanks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основывается на битве двух случайно подобранных команд по 15 игроков — при этом в одной команде могут сочетаться танки разных стран и годов выпуска, реальные танки и экспериментальные модели.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Условие победы в битве — полное уничтожение команды противника либо захват его базы, для чего один или несколько танков должны находиться в отмеченной зоне некоторое время, не получая при этом повреждений. С обновлением 0.7.4 были введены режимы «Штурм» и «Встречный бой». С обновлением 8.9 был введён режим «Командный бой» 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Общение между игроками во время боев и координация действий осуществляются через текстовый чат либо по голосовой связи. Игрок, танк которого уничтожен, выбывает из боя, но может либо наблюдать за сражением в режиме свободно переключающейся камеры, либо покинуть поле боя и вернуться в ангар, откуда немедленно отправиться в другое сражение на другом танке, или дождаться возвращения повреждённого танка из боя. Имеется рейтинговая система, которая отображает статистику побед и поражений и фиксирует достижения отдельного игрока.</a:t>
            </a:r>
          </a:p>
        </p:txBody>
      </p:sp>
    </p:spTree>
    <p:extLst>
      <p:ext uri="{BB962C8B-B14F-4D97-AF65-F5344CB8AC3E}">
        <p14:creationId xmlns:p14="http://schemas.microsoft.com/office/powerpoint/2010/main" val="401026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379E8-7F22-4230-A431-73736C2A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70" y="987424"/>
            <a:ext cx="4044056" cy="530657"/>
          </a:xfrm>
        </p:spPr>
        <p:txBody>
          <a:bodyPr>
            <a:normAutofit/>
          </a:bodyPr>
          <a:lstStyle/>
          <a:p>
            <a:r>
              <a:rPr lang="ru-RU" dirty="0"/>
              <a:t>Режимы игры: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6AD732-6C3A-41F8-A08C-164889CF9A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381" r="14381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8C675F8-181C-4B99-A8BB-DB68FA4ED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Случайный бой (стандартный бой, встречный бой, штурм, генеральное сражение);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Ранговый бой;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Укрепрайоны (вылазки, наступления);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Специальный бой (турниры, клановые битвы);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Экспедиция (линия фронта, стальной охотник);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Схватка;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Дорога на Берлин;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Тренировочный бой;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Учебный полигон.</a:t>
            </a:r>
          </a:p>
        </p:txBody>
      </p:sp>
    </p:spTree>
    <p:extLst>
      <p:ext uri="{BB962C8B-B14F-4D97-AF65-F5344CB8AC3E}">
        <p14:creationId xmlns:p14="http://schemas.microsoft.com/office/powerpoint/2010/main" val="88951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93016-7643-4B33-8490-ED6B43DF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Командная игра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A7C2AC-A3FA-4B2D-A82B-794D07155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631" y="1825624"/>
            <a:ext cx="5646936" cy="43798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момент онлайн-релиза в игре был возможен только вход в бой взводами до трёх танков либо тренировочные бои. В версии 0.6.2 были введены ротные бои 15 на 15 человек; патч 0.6.2.8 ввёл в игру кланы и межклановые бои за территории на глобальной карте, называющиеся в игре «Мировая война».</a:t>
            </a:r>
          </a:p>
          <a:p>
            <a:pPr marL="0" indent="0"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 игре существовал режим командных боев 7 на 7 игроков, который был отключён в версии игры 1.6. Игрок, состоящий в клане, получает приписку (тег) клана в конце никнейма и доступ к отдельному внутриигровому каналу текстового общения между членами клана. Для режима «Мировая война» создана глобальная карта, включающая Европу, части Азии, Северной Африки, Северной Америки и всю территорию России, разделённая на небольшие зоны влияния, за контроль над которыми и происходят сражения между кланами. </a:t>
            </a:r>
          </a:p>
          <a:p>
            <a:pPr marL="0" indent="0"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Чем больше территорий будет находиться под контролем клана, тем больше игровых преимуществ он получает. За владение территорией в казну клана поступает более ценная внутриигровая валюта «золото», обычно покупаемая за реальные деньги. Количество «золота», получаемого с территории, растёт с её отдалением от зоны десантирования и доходит до 4560 единиц в сутки, тогда как в зоне десанта в сутки кланы получают только 240 единиц.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B87B5C-ED59-4564-9A31-3F2D04F67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2689" y="1825623"/>
            <a:ext cx="5175682" cy="42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4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B2064-291E-4652-93BF-DE3F9D59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программы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418E24F-7FF2-4B6F-8D0D-EBC6285E7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7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A213C-242D-462B-82A3-5535CB29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прогрммы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869326-32EE-4699-9C16-76B18913DC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5760" y="1825624"/>
            <a:ext cx="5654040" cy="4443095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173BF9F3-7C48-407B-AEE4-51031BDFE1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4"/>
            <a:ext cx="5654040" cy="444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89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669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Выполнили студенты группы П1-17 Бобнев Алексей Суркова Валерия Канавская Мария</vt:lpstr>
      <vt:lpstr>История создания игры</vt:lpstr>
      <vt:lpstr>Игровой процесс</vt:lpstr>
      <vt:lpstr>Режимы игры:</vt:lpstr>
      <vt:lpstr>Командная игра </vt:lpstr>
      <vt:lpstr>Часть программы</vt:lpstr>
      <vt:lpstr>Работа прогрммы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Выполнили студенты группы П1-17 Бобнев Алексей Суркова Валерия Канавская Мария</dc:title>
  <dc:creator>Татьяна Елисеева</dc:creator>
  <cp:lastModifiedBy>Татьяна Елисеева</cp:lastModifiedBy>
  <cp:revision>7</cp:revision>
  <dcterms:created xsi:type="dcterms:W3CDTF">2020-05-16T10:28:41Z</dcterms:created>
  <dcterms:modified xsi:type="dcterms:W3CDTF">2020-05-16T13:09:11Z</dcterms:modified>
</cp:coreProperties>
</file>