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675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81003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75708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084877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78245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587310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050729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80696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67092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54939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6790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8102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60859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19104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66113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6371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94691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DED61-59E3-4B57-A2AC-5E17C1577A0B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06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5F2AE-BDA8-438A-BCDF-637A79AA9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для представления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6F4A87-55A4-4EF9-B328-2DAB100D2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854" y="4376283"/>
            <a:ext cx="8144134" cy="156287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Презентация подготовлена:</a:t>
            </a:r>
          </a:p>
          <a:p>
            <a:r>
              <a:rPr lang="ru-RU" dirty="0"/>
              <a:t> </a:t>
            </a:r>
            <a:r>
              <a:rPr lang="ru-RU" dirty="0" err="1"/>
              <a:t>Юшаковым</a:t>
            </a:r>
            <a:r>
              <a:rPr lang="ru-RU" dirty="0"/>
              <a:t> Н.Р.</a:t>
            </a:r>
          </a:p>
          <a:p>
            <a:r>
              <a:rPr lang="ru-RU" dirty="0"/>
              <a:t>Озеровой А. С.</a:t>
            </a:r>
          </a:p>
          <a:p>
            <a:r>
              <a:rPr lang="ru-RU" dirty="0" err="1"/>
              <a:t>Карандашевым</a:t>
            </a:r>
            <a:r>
              <a:rPr lang="ru-RU" dirty="0"/>
              <a:t> Н.К.</a:t>
            </a:r>
          </a:p>
        </p:txBody>
      </p:sp>
    </p:spTree>
    <p:extLst>
      <p:ext uri="{BB962C8B-B14F-4D97-AF65-F5344CB8AC3E}">
        <p14:creationId xmlns:p14="http://schemas.microsoft.com/office/powerpoint/2010/main" val="789086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CDD56-515B-4F2C-816D-8DD8D626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Конец!</a:t>
            </a:r>
            <a:br>
              <a:rPr lang="ru-RU" dirty="0"/>
            </a:b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1136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E499A-D857-4489-8484-28BC32DF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Данную игру разрабатывают: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481FDD-EC7E-4129-9D5C-2846957A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86809" cy="3599316"/>
          </a:xfrm>
        </p:spPr>
        <p:txBody>
          <a:bodyPr/>
          <a:lstStyle/>
          <a:p>
            <a:r>
              <a:rPr lang="ru-RU" dirty="0" err="1"/>
              <a:t>Юшаков</a:t>
            </a:r>
            <a:r>
              <a:rPr lang="ru-RU" dirty="0"/>
              <a:t> Н.Р. – программист</a:t>
            </a:r>
          </a:p>
          <a:p>
            <a:r>
              <a:rPr lang="ru-RU" dirty="0"/>
              <a:t>Озерова А. С. – программист, ответственный за музыку.</a:t>
            </a:r>
          </a:p>
          <a:p>
            <a:r>
              <a:rPr lang="ru-RU" dirty="0" err="1"/>
              <a:t>Карандашев</a:t>
            </a:r>
            <a:r>
              <a:rPr lang="ru-RU" dirty="0"/>
              <a:t> Н.К. – программист, ответственный за концепцию игры.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2B68B3-A1CB-460B-B0EE-8F0625ED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16" y="4856087"/>
            <a:ext cx="10232967" cy="17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19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FB254-5CA0-4D5E-B9FF-1FB62B21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 названием</a:t>
            </a:r>
            <a:r>
              <a:rPr lang="en-US" dirty="0"/>
              <a:t>”</a:t>
            </a:r>
            <a:r>
              <a:rPr lang="ru-RU" dirty="0"/>
              <a:t>НАН</a:t>
            </a:r>
            <a:r>
              <a:rPr lang="en-US" dirty="0"/>
              <a:t>”</a:t>
            </a:r>
            <a:r>
              <a:rPr lang="ru-RU" dirty="0"/>
              <a:t> предназначена для: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363DA-B196-4979-8E55-3CA9F04F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143739" cy="3599316"/>
          </a:xfrm>
        </p:spPr>
        <p:txBody>
          <a:bodyPr/>
          <a:lstStyle/>
          <a:p>
            <a:r>
              <a:rPr lang="ru-RU" dirty="0"/>
              <a:t>Написания кода для выполнения лабораторных работ по предмету прикладное программирование с числа 16.05.2020г.</a:t>
            </a:r>
          </a:p>
          <a:p>
            <a:r>
              <a:rPr lang="ru-RU" dirty="0"/>
              <a:t>Для тренировки работы в команде.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317BD8-CB13-4812-95B4-E15EB78E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61" y="2390358"/>
            <a:ext cx="5257708" cy="349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37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503FD-CDD2-4BC7-B3C2-66B1377C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 игры 3</a:t>
            </a:r>
            <a:r>
              <a:rPr lang="en-US" dirty="0"/>
              <a:t>d</a:t>
            </a:r>
            <a:r>
              <a:rPr lang="ru-RU" dirty="0"/>
              <a:t> </a:t>
            </a:r>
            <a:r>
              <a:rPr lang="ru-RU" dirty="0" err="1"/>
              <a:t>бродилка</a:t>
            </a:r>
            <a:r>
              <a:rPr lang="ru-RU" dirty="0"/>
              <a:t> с элементами </a:t>
            </a:r>
            <a:r>
              <a:rPr lang="ru-RU" dirty="0" err="1"/>
              <a:t>хорора</a:t>
            </a:r>
            <a:r>
              <a:rPr lang="ru-RU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A16C3-0BEB-412A-86AD-FC4276E9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253138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Данная игра будет представлять собой запутанную локацию со множеством закрытых дверей и локаций, для открытия которых понадобится выполнение различных условий. Выполнению этих задач будут мешать вражеские боты и наличие случайно расположенных </a:t>
            </a:r>
            <a:r>
              <a:rPr lang="ru-RU" dirty="0" err="1"/>
              <a:t>скримеров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54048A-9855-4575-8080-07588AD5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97" y="3429000"/>
            <a:ext cx="5310724" cy="3075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0D9896-8677-4A52-A77E-C0F3DD1D6E2C}"/>
              </a:ext>
            </a:extLst>
          </p:cNvPr>
          <p:cNvSpPr txBox="1"/>
          <p:nvPr/>
        </p:nvSpPr>
        <p:spPr>
          <a:xfrm>
            <a:off x="7821227" y="3059668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модели локации</a:t>
            </a:r>
          </a:p>
        </p:txBody>
      </p:sp>
    </p:spTree>
    <p:extLst>
      <p:ext uri="{BB962C8B-B14F-4D97-AF65-F5344CB8AC3E}">
        <p14:creationId xmlns:p14="http://schemas.microsoft.com/office/powerpoint/2010/main" val="20143368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B3065-30D1-417A-BACC-7266A78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A1D682-FFC2-48EA-A3D7-6CF8CCB4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324161" cy="3599316"/>
          </a:xfrm>
        </p:spPr>
        <p:txBody>
          <a:bodyPr/>
          <a:lstStyle/>
          <a:p>
            <a:r>
              <a:rPr lang="ru-RU" dirty="0"/>
              <a:t>Сюжет, написанный на сегодняшний день с примесью ужасов и фантастики.</a:t>
            </a:r>
          </a:p>
          <a:p>
            <a:r>
              <a:rPr lang="ru-RU" dirty="0"/>
              <a:t>Неповторимая и необычная атмосфера.</a:t>
            </a:r>
          </a:p>
          <a:p>
            <a:r>
              <a:rPr lang="ru-RU" dirty="0"/>
              <a:t>Необычная графика.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AB2BFD-FB37-40F2-99E1-1F510A939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80" y="2336873"/>
            <a:ext cx="5078944" cy="2930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39EC20-7015-4AF8-BCD1-CAE73F0FF700}"/>
              </a:ext>
            </a:extLst>
          </p:cNvPr>
          <p:cNvSpPr txBox="1"/>
          <p:nvPr/>
        </p:nvSpPr>
        <p:spPr>
          <a:xfrm>
            <a:off x="7859377" y="5335480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графики для игры</a:t>
            </a:r>
          </a:p>
        </p:txBody>
      </p:sp>
    </p:spTree>
    <p:extLst>
      <p:ext uri="{BB962C8B-B14F-4D97-AF65-F5344CB8AC3E}">
        <p14:creationId xmlns:p14="http://schemas.microsoft.com/office/powerpoint/2010/main" val="585568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D3F36-C298-4DFD-A492-42E90899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Стилистика и сеттинг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7C0DE-61C1-4DB2-897B-D142D93F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37225" cy="3599316"/>
          </a:xfrm>
        </p:spPr>
        <p:txBody>
          <a:bodyPr/>
          <a:lstStyle/>
          <a:p>
            <a:r>
              <a:rPr lang="ru-RU" dirty="0"/>
              <a:t>Для создания стилистики будет использоваться та же технология, что использовалась для таких игр, как </a:t>
            </a:r>
            <a:r>
              <a:rPr lang="en-US" dirty="0"/>
              <a:t>“Postal”,  “Mount &amp; Blade: Warband”.</a:t>
            </a:r>
          </a:p>
          <a:p>
            <a:r>
              <a:rPr lang="ru-RU" dirty="0"/>
              <a:t>Графика будет сделана с использованием пакета </a:t>
            </a:r>
            <a:r>
              <a:rPr lang="en-US" dirty="0"/>
              <a:t>“post processing”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B2C237-F93A-4C82-8D7C-16E3B61B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291" y="2336873"/>
            <a:ext cx="3183908" cy="3185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CD1F1D-EE2C-4F44-9A5C-F0C563039FC0}"/>
              </a:ext>
            </a:extLst>
          </p:cNvPr>
          <p:cNvSpPr txBox="1"/>
          <p:nvPr/>
        </p:nvSpPr>
        <p:spPr>
          <a:xfrm>
            <a:off x="8293989" y="5566857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главного героя</a:t>
            </a:r>
          </a:p>
        </p:txBody>
      </p:sp>
    </p:spTree>
    <p:extLst>
      <p:ext uri="{BB962C8B-B14F-4D97-AF65-F5344CB8AC3E}">
        <p14:creationId xmlns:p14="http://schemas.microsoft.com/office/powerpoint/2010/main" val="3947165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77512-0C20-42DC-BD55-CB6D790A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E9AE9-3985-4F30-8F4E-2997B5D0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10446"/>
            <a:ext cx="9493489" cy="3247181"/>
          </a:xfrm>
        </p:spPr>
        <p:txBody>
          <a:bodyPr>
            <a:normAutofit/>
          </a:bodyPr>
          <a:lstStyle/>
          <a:p>
            <a:r>
              <a:rPr lang="ru-RU" dirty="0"/>
              <a:t>Технология «</a:t>
            </a:r>
            <a:r>
              <a:rPr lang="en-US" dirty="0"/>
              <a:t>characters controller</a:t>
            </a:r>
            <a:r>
              <a:rPr lang="ru-RU" dirty="0"/>
              <a:t>» – технология, разработанная компанией «</a:t>
            </a:r>
            <a:r>
              <a:rPr lang="en-US" dirty="0"/>
              <a:t>Unity Technologies</a:t>
            </a:r>
            <a:r>
              <a:rPr lang="ru-RU" dirty="0"/>
              <a:t>» </a:t>
            </a:r>
            <a:r>
              <a:rPr lang="en-US" dirty="0"/>
              <a:t>- </a:t>
            </a:r>
            <a:r>
              <a:rPr lang="ru-RU" dirty="0"/>
              <a:t>данная технология обеспечивает более точное управление персонажем и более гибкую настройку передвижения для соответствующей программы.</a:t>
            </a:r>
          </a:p>
          <a:p>
            <a:r>
              <a:rPr lang="ru-RU" dirty="0"/>
              <a:t> технология «</a:t>
            </a:r>
            <a:r>
              <a:rPr lang="en-US" dirty="0"/>
              <a:t>post processing</a:t>
            </a:r>
            <a:r>
              <a:rPr lang="ru-RU" dirty="0"/>
              <a:t>» – разработана той же компанией. полностью меняет графику от четкости до глобальной настройки теней и имеет простой 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19A44F-5E35-44AC-91DB-7326DF0D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5009052"/>
            <a:ext cx="5144845" cy="13897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9D0B8B-3450-4962-96BC-0B96DB4A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081" y="4229606"/>
            <a:ext cx="2756562" cy="21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418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3A822-6959-4A9C-A5C5-5D9969C1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25D357-2286-443C-B6A9-454B603F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794677" cy="3599316"/>
          </a:xfrm>
        </p:spPr>
        <p:txBody>
          <a:bodyPr/>
          <a:lstStyle/>
          <a:p>
            <a:r>
              <a:rPr lang="ru-RU" dirty="0"/>
              <a:t>Игра предназначена для аудитории от 18 лиц. </a:t>
            </a:r>
          </a:p>
          <a:p>
            <a:r>
              <a:rPr lang="ru-RU" dirty="0"/>
              <a:t>Игра не будет сильно зависимой от мощности и производительности различных компонентов ПК, что благоприятно повлияет на игроков.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17A649-11E0-4D45-935A-AD16F0EF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09" y="4284517"/>
            <a:ext cx="3675355" cy="22939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3BFDF1-B8B5-425C-AE9B-C052ECD8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077" y="2336873"/>
            <a:ext cx="3579391" cy="36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9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F7613-682A-4CE0-A33D-6C43B433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43CD2-7CB8-48DB-B3C5-00014DF3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714778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данном проекте основными проблемами является:</a:t>
            </a:r>
          </a:p>
          <a:p>
            <a:r>
              <a:rPr lang="ru-RU" dirty="0"/>
              <a:t>Отсутствие практики, нехватка опыта</a:t>
            </a:r>
          </a:p>
          <a:p>
            <a:r>
              <a:rPr lang="ru-RU" dirty="0"/>
              <a:t>Отсутствие простой и способной среды разработки</a:t>
            </a:r>
          </a:p>
          <a:p>
            <a:pPr marL="0" indent="0">
              <a:buNone/>
            </a:pPr>
            <a:r>
              <a:rPr lang="ru-RU" dirty="0"/>
              <a:t>Уже имеются идеи об устранении приведенных выше проблем</a:t>
            </a:r>
          </a:p>
        </p:txBody>
      </p:sp>
    </p:spTree>
    <p:extLst>
      <p:ext uri="{BB962C8B-B14F-4D97-AF65-F5344CB8AC3E}">
        <p14:creationId xmlns:p14="http://schemas.microsoft.com/office/powerpoint/2010/main" val="3588438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91</TotalTime>
  <Words>326</Words>
  <Application>Microsoft Macintosh PowerPoint</Application>
  <PresentationFormat>Широкоэкранный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Презентация для представления игры</vt:lpstr>
      <vt:lpstr>Данную игру разрабатывают:</vt:lpstr>
      <vt:lpstr>Игра под названием”НАН” предназначена для:</vt:lpstr>
      <vt:lpstr>Жанр игры 3d бродилка с элементами хорора.</vt:lpstr>
      <vt:lpstr>Особенность проекта:</vt:lpstr>
      <vt:lpstr>Стилистика и сеттинг </vt:lpstr>
      <vt:lpstr>Список технологий</vt:lpstr>
      <vt:lpstr>Аудитория</vt:lpstr>
      <vt:lpstr>Проблемы: </vt:lpstr>
      <vt:lpstr>Конец! спасибо за внимание!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представления игры</dc:title>
  <dc:creator>asferd</dc:creator>
  <cp:lastModifiedBy>Microsoft Office User</cp:lastModifiedBy>
  <cp:revision>23</cp:revision>
  <dcterms:created xsi:type="dcterms:W3CDTF">2020-05-17T18:20:04Z</dcterms:created>
  <dcterms:modified xsi:type="dcterms:W3CDTF">2020-05-18T07:51:04Z</dcterms:modified>
</cp:coreProperties>
</file>