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4A092-DCF2-2249-B435-5B57EE3C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85119"/>
            <a:ext cx="7766936" cy="1646302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 19 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0DBA67-218A-7145-82F7-3263FB83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92030"/>
            <a:ext cx="7766936" cy="1756832"/>
          </a:xfrm>
        </p:spPr>
        <p:txBody>
          <a:bodyPr>
            <a:normAutofit/>
          </a:bodyPr>
          <a:lstStyle/>
          <a:p>
            <a:r>
              <a:rPr lang="ru-RU" sz="2000" b="1" dirty="0"/>
              <a:t>Выполнила:</a:t>
            </a:r>
          </a:p>
          <a:p>
            <a:r>
              <a:rPr lang="ru-RU" sz="2000" b="1" dirty="0"/>
              <a:t>Студент группы П1-17</a:t>
            </a:r>
          </a:p>
          <a:p>
            <a:r>
              <a:rPr lang="ru-RU" sz="2000" b="1" dirty="0"/>
              <a:t>Озерова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27442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BDE1-29AF-1642-B51D-43E4F09B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08" y="35868"/>
            <a:ext cx="8596668" cy="1320800"/>
          </a:xfrm>
        </p:spPr>
        <p:txBody>
          <a:bodyPr/>
          <a:lstStyle/>
          <a:p>
            <a:r>
              <a:rPr lang="ru-RU" dirty="0"/>
              <a:t>ПК 1.4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18D4C-B1D0-2246-83F8-3A2469212263}"/>
              </a:ext>
            </a:extLst>
          </p:cNvPr>
          <p:cNvSpPr txBox="1"/>
          <p:nvPr/>
        </p:nvSpPr>
        <p:spPr>
          <a:xfrm>
            <a:off x="3284708" y="895003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Тестирование модуля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FBBB0-A0F5-D74B-B819-54A2C91EEE8A}"/>
              </a:ext>
            </a:extLst>
          </p:cNvPr>
          <p:cNvSpPr txBox="1"/>
          <p:nvPr/>
        </p:nvSpPr>
        <p:spPr>
          <a:xfrm>
            <a:off x="155325" y="1224827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</a:t>
            </a:r>
          </a:p>
          <a:p>
            <a:r>
              <a:rPr lang="ru-RU" dirty="0"/>
              <a:t>Стр. 28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8F852F-DB9D-0540-B200-CA9B143A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754"/>
            <a:ext cx="4821593" cy="48112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35483-694C-C349-AD8F-33041EAC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19" y="1356668"/>
            <a:ext cx="4427764" cy="46245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553029-AFD0-2044-AEDD-B4CA8572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645" y="-140696"/>
            <a:ext cx="4239079" cy="45930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4C36FF-C14F-E74E-B84E-763F5BC67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3180851"/>
            <a:ext cx="4323443" cy="35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4782-410B-0F46-9E75-ADF28BBA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334" y="0"/>
            <a:ext cx="8596668" cy="1320800"/>
          </a:xfrm>
        </p:spPr>
        <p:txBody>
          <a:bodyPr/>
          <a:lstStyle/>
          <a:p>
            <a:r>
              <a:rPr lang="ru-RU" dirty="0"/>
              <a:t>ПК 1.5 В КП.01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D844B-9BD8-574C-B3A9-85B2AE86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86" y="1041400"/>
            <a:ext cx="5794314" cy="5816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C9801E-6D18-A74C-891E-29F8225D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27" y="774700"/>
            <a:ext cx="5448481" cy="449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7559AB-282F-AF48-86A0-8365C34B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5100"/>
            <a:ext cx="4558767" cy="542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0AE4D-DE12-DD48-BDF9-CEC048D76AF5}"/>
              </a:ext>
            </a:extLst>
          </p:cNvPr>
          <p:cNvSpPr txBox="1"/>
          <p:nvPr/>
        </p:nvSpPr>
        <p:spPr>
          <a:xfrm>
            <a:off x="528642" y="718234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</a:t>
            </a:r>
          </a:p>
          <a:p>
            <a:r>
              <a:rPr lang="ru-RU" dirty="0"/>
              <a:t>стр. 41</a:t>
            </a:r>
          </a:p>
        </p:txBody>
      </p:sp>
    </p:spTree>
    <p:extLst>
      <p:ext uri="{BB962C8B-B14F-4D97-AF65-F5344CB8AC3E}">
        <p14:creationId xmlns:p14="http://schemas.microsoft.com/office/powerpoint/2010/main" val="62538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CD672-9FDB-6443-AB60-1760D57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434" y="0"/>
            <a:ext cx="8596668" cy="1320800"/>
          </a:xfrm>
        </p:spPr>
        <p:txBody>
          <a:bodyPr/>
          <a:lstStyle/>
          <a:p>
            <a:r>
              <a:rPr lang="ru-RU" dirty="0"/>
              <a:t>ПК 1.5 В МДК.01.02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8CE42-3E6F-074A-AEBB-BEDAECF3C24D}"/>
              </a:ext>
            </a:extLst>
          </p:cNvPr>
          <p:cNvSpPr txBox="1"/>
          <p:nvPr/>
        </p:nvSpPr>
        <p:spPr>
          <a:xfrm>
            <a:off x="2302934" y="769034"/>
            <a:ext cx="6070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05687-2313-5849-9014-DB8F8773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2055696"/>
            <a:ext cx="5721350" cy="47190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408F42-04CD-EB4A-994C-DF6ADF0C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0" y="1320800"/>
            <a:ext cx="4806700" cy="5453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0336F-DB8C-DE49-AA54-9AB951EB2424}"/>
              </a:ext>
            </a:extLst>
          </p:cNvPr>
          <p:cNvSpPr txBox="1"/>
          <p:nvPr/>
        </p:nvSpPr>
        <p:spPr>
          <a:xfrm>
            <a:off x="7839379" y="141236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</a:t>
            </a:r>
            <a:r>
              <a:rPr lang="ru-RU" dirty="0" err="1"/>
              <a:t>степик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98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C946D-25F8-774F-B2C7-D4A0790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319" y="0"/>
            <a:ext cx="8596668" cy="1320800"/>
          </a:xfrm>
        </p:spPr>
        <p:txBody>
          <a:bodyPr/>
          <a:lstStyle/>
          <a:p>
            <a:r>
              <a:rPr lang="ru-RU" dirty="0"/>
              <a:t>ПК 1.6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81F9-ECE1-EE43-840E-D0F9FFA03D4D}"/>
              </a:ext>
            </a:extLst>
          </p:cNvPr>
          <p:cNvSpPr txBox="1"/>
          <p:nvPr/>
        </p:nvSpPr>
        <p:spPr>
          <a:xfrm>
            <a:off x="6075151" y="1600350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B24BC4-240B-F741-B7D6-3A27F250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50" y="2217849"/>
            <a:ext cx="7584350" cy="464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90619-2A10-8241-9249-58E9C557FEC7}"/>
              </a:ext>
            </a:extLst>
          </p:cNvPr>
          <p:cNvSpPr txBox="1"/>
          <p:nvPr/>
        </p:nvSpPr>
        <p:spPr>
          <a:xfrm>
            <a:off x="157012" y="1600350"/>
            <a:ext cx="190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Блок-схема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главного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модуля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0EAF50-004F-3848-8366-28F2208CB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5221" y="939800"/>
            <a:ext cx="2228049" cy="591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B21671-A6C7-6D4A-B9D3-A906B146EC3D}"/>
              </a:ext>
            </a:extLst>
          </p:cNvPr>
          <p:cNvSpPr txBox="1"/>
          <p:nvPr/>
        </p:nvSpPr>
        <p:spPr>
          <a:xfrm>
            <a:off x="4398270" y="876102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</a:t>
            </a:r>
          </a:p>
          <a:p>
            <a:r>
              <a:rPr lang="ru-RU" dirty="0"/>
              <a:t>стр. 22, стр. 15</a:t>
            </a:r>
          </a:p>
        </p:txBody>
      </p:sp>
    </p:spTree>
    <p:extLst>
      <p:ext uri="{BB962C8B-B14F-4D97-AF65-F5344CB8AC3E}">
        <p14:creationId xmlns:p14="http://schemas.microsoft.com/office/powerpoint/2010/main" val="38883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EDB75-EBA5-654B-97F9-9524DB5B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4" y="0"/>
            <a:ext cx="8596668" cy="1320800"/>
          </a:xfrm>
        </p:spPr>
        <p:txBody>
          <a:bodyPr/>
          <a:lstStyle/>
          <a:p>
            <a:r>
              <a:rPr lang="ru-RU" dirty="0"/>
              <a:t>ПК 1.6 В МДК.01.02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71D215-C554-F84D-82ED-5ABE5A0A87BE}"/>
              </a:ext>
            </a:extLst>
          </p:cNvPr>
          <p:cNvSpPr/>
          <p:nvPr/>
        </p:nvSpPr>
        <p:spPr>
          <a:xfrm>
            <a:off x="3208884" y="837168"/>
            <a:ext cx="3695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BC0DAB-A041-244D-ACA1-E6B9DC4C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66" y="1320800"/>
            <a:ext cx="7199433" cy="5552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0644C-0AE7-3B48-AF3D-044B6C55BA91}"/>
              </a:ext>
            </a:extLst>
          </p:cNvPr>
          <p:cNvSpPr txBox="1"/>
          <p:nvPr/>
        </p:nvSpPr>
        <p:spPr>
          <a:xfrm>
            <a:off x="322275" y="106800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ЛЗ № 27</a:t>
            </a:r>
          </a:p>
        </p:txBody>
      </p:sp>
    </p:spTree>
    <p:extLst>
      <p:ext uri="{BB962C8B-B14F-4D97-AF65-F5344CB8AC3E}">
        <p14:creationId xmlns:p14="http://schemas.microsoft.com/office/powerpoint/2010/main" val="389727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F6735-C6FD-2145-AF78-55E7479E71AE}"/>
              </a:ext>
            </a:extLst>
          </p:cNvPr>
          <p:cNvSpPr txBox="1"/>
          <p:nvPr/>
        </p:nvSpPr>
        <p:spPr>
          <a:xfrm>
            <a:off x="1998759" y="2633624"/>
            <a:ext cx="699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049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A622D-ECBC-F84D-82AA-14E2345E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476" y="0"/>
            <a:ext cx="8596668" cy="1320800"/>
          </a:xfrm>
        </p:spPr>
        <p:txBody>
          <a:bodyPr/>
          <a:lstStyle/>
          <a:p>
            <a:r>
              <a:rPr lang="ru-RU" dirty="0"/>
              <a:t>Компетенции и ПК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F28BE-ABC4-644F-932F-6735A237FE7D}"/>
              </a:ext>
            </a:extLst>
          </p:cNvPr>
          <p:cNvSpPr txBox="1"/>
          <p:nvPr/>
        </p:nvSpPr>
        <p:spPr>
          <a:xfrm>
            <a:off x="4017388" y="4992914"/>
            <a:ext cx="5912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Таблица отображения приведенных ПК </a:t>
            </a:r>
          </a:p>
          <a:p>
            <a:pPr algn="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в соответствующей компетенции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03913A-5563-7945-A79E-7E236AA1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7" y="1407886"/>
            <a:ext cx="10439168" cy="31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2B319-E02D-9249-A9E6-25755F2F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34" y="130629"/>
            <a:ext cx="8596668" cy="1320800"/>
          </a:xfrm>
        </p:spPr>
        <p:txBody>
          <a:bodyPr/>
          <a:lstStyle/>
          <a:p>
            <a:r>
              <a:rPr lang="ru-RU" dirty="0"/>
              <a:t>ПК 1.1 в МДК.01.02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A8D6-3E5C-B54A-AEFD-DB62BCC50356}"/>
              </a:ext>
            </a:extLst>
          </p:cNvPr>
          <p:cNvSpPr txBox="1"/>
          <p:nvPr/>
        </p:nvSpPr>
        <p:spPr>
          <a:xfrm>
            <a:off x="708624" y="1625930"/>
            <a:ext cx="18678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классов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7B0734-D8DC-CC44-A1A1-4DD95C9A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4" y="1070428"/>
            <a:ext cx="7318203" cy="5787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34A16-BF81-164F-8880-11C90AC7D9F4}"/>
              </a:ext>
            </a:extLst>
          </p:cNvPr>
          <p:cNvSpPr txBox="1"/>
          <p:nvPr/>
        </p:nvSpPr>
        <p:spPr>
          <a:xfrm>
            <a:off x="708624" y="2733926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</a:t>
            </a:r>
          </a:p>
          <a:p>
            <a:r>
              <a:rPr lang="ru-RU" dirty="0"/>
              <a:t>ЛЗ № 17</a:t>
            </a:r>
          </a:p>
        </p:txBody>
      </p:sp>
    </p:spTree>
    <p:extLst>
      <p:ext uri="{BB962C8B-B14F-4D97-AF65-F5344CB8AC3E}">
        <p14:creationId xmlns:p14="http://schemas.microsoft.com/office/powerpoint/2010/main" val="40514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8A8B4-0C7E-F243-B87F-C8F4881F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916" y="62688"/>
            <a:ext cx="8596668" cy="1320800"/>
          </a:xfrm>
        </p:spPr>
        <p:txBody>
          <a:bodyPr/>
          <a:lstStyle/>
          <a:p>
            <a:r>
              <a:rPr lang="ru-RU" dirty="0"/>
              <a:t>ПК 1.1 КП.01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3D952D-4520-B44D-B6A6-F1BCF9D3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05" y="1941745"/>
            <a:ext cx="5903136" cy="3995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F4F48-8CCB-4244-8FF4-94161D820400}"/>
              </a:ext>
            </a:extLst>
          </p:cNvPr>
          <p:cNvSpPr txBox="1"/>
          <p:nvPr/>
        </p:nvSpPr>
        <p:spPr>
          <a:xfrm>
            <a:off x="3528916" y="1383488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CE1B1-AACD-F542-8853-307DB6C1C728}"/>
              </a:ext>
            </a:extLst>
          </p:cNvPr>
          <p:cNvSpPr txBox="1"/>
          <p:nvPr/>
        </p:nvSpPr>
        <p:spPr>
          <a:xfrm>
            <a:off x="419233" y="1480080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</a:t>
            </a:r>
          </a:p>
          <a:p>
            <a:r>
              <a:rPr lang="ru-RU" dirty="0"/>
              <a:t>Записка к КП.01,</a:t>
            </a:r>
          </a:p>
          <a:p>
            <a:r>
              <a:rPr lang="ru-RU" dirty="0"/>
              <a:t>стр. 19</a:t>
            </a:r>
          </a:p>
        </p:txBody>
      </p:sp>
    </p:spTree>
    <p:extLst>
      <p:ext uri="{BB962C8B-B14F-4D97-AF65-F5344CB8AC3E}">
        <p14:creationId xmlns:p14="http://schemas.microsoft.com/office/powerpoint/2010/main" val="57463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8ECC-F033-CA49-8328-B63DC8A3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072" y="197476"/>
            <a:ext cx="8596668" cy="1320800"/>
          </a:xfrm>
        </p:spPr>
        <p:txBody>
          <a:bodyPr/>
          <a:lstStyle/>
          <a:p>
            <a:r>
              <a:rPr lang="ru-RU" dirty="0"/>
              <a:t>ПК 1.2 В МДК.01.02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5D9D3-CB55-0B43-8473-C3DD6A0AF465}"/>
              </a:ext>
            </a:extLst>
          </p:cNvPr>
          <p:cNvSpPr txBox="1"/>
          <p:nvPr/>
        </p:nvSpPr>
        <p:spPr>
          <a:xfrm>
            <a:off x="279400" y="2356476"/>
            <a:ext cx="1869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Разработка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проекта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/>
              <a:t>Источник:</a:t>
            </a:r>
          </a:p>
          <a:p>
            <a:r>
              <a:rPr lang="ru-RU" dirty="0"/>
              <a:t>ЛЗ № 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F95368-8E8F-944F-9A13-8F25392B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70" y="918807"/>
            <a:ext cx="9294129" cy="58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7710F-9670-4546-98F3-9AF3EFD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214" y="108040"/>
            <a:ext cx="8596668" cy="1320800"/>
          </a:xfrm>
        </p:spPr>
        <p:txBody>
          <a:bodyPr/>
          <a:lstStyle/>
          <a:p>
            <a:r>
              <a:rPr lang="ru-RU" dirty="0"/>
              <a:t>ПК 1.2 В УП.01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6DC6E-A9C8-214B-8BDD-04EDCF91A64C}"/>
              </a:ext>
            </a:extLst>
          </p:cNvPr>
          <p:cNvSpPr txBox="1"/>
          <p:nvPr/>
        </p:nvSpPr>
        <p:spPr>
          <a:xfrm>
            <a:off x="942305" y="2570808"/>
            <a:ext cx="1877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Разработка </a:t>
            </a: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проекта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/>
              <a:t>Источник:</a:t>
            </a:r>
          </a:p>
          <a:p>
            <a:r>
              <a:rPr lang="ru-RU" dirty="0"/>
              <a:t>Отчет по УП.01,</a:t>
            </a:r>
          </a:p>
          <a:p>
            <a:r>
              <a:rPr lang="ru-RU" dirty="0"/>
              <a:t>стр. 46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C217AB-8A94-7F40-9602-F06EBBFE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9" y="1035676"/>
            <a:ext cx="8418963" cy="58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5788A-BD76-F94B-9163-0F7AD549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728" y="0"/>
            <a:ext cx="8596668" cy="1320800"/>
          </a:xfrm>
        </p:spPr>
        <p:txBody>
          <a:bodyPr/>
          <a:lstStyle/>
          <a:p>
            <a:r>
              <a:rPr lang="ru-RU" dirty="0"/>
              <a:t>ПК 1.3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2658160" y="713840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5A1263-D856-6845-81EE-0A754F0C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77" y="1320800"/>
            <a:ext cx="6260479" cy="536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F5202-4F4C-1B40-9FA5-7F5AE64488F6}"/>
              </a:ext>
            </a:extLst>
          </p:cNvPr>
          <p:cNvSpPr txBox="1"/>
          <p:nvPr/>
        </p:nvSpPr>
        <p:spPr>
          <a:xfrm>
            <a:off x="7002966" y="2720899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записка к КП.01, </a:t>
            </a:r>
          </a:p>
          <a:p>
            <a:r>
              <a:rPr lang="ru-RU" dirty="0" err="1"/>
              <a:t>стр</a:t>
            </a:r>
            <a:r>
              <a:rPr lang="ru-RU" dirty="0"/>
              <a:t> 41</a:t>
            </a:r>
          </a:p>
        </p:txBody>
      </p:sp>
    </p:spTree>
    <p:extLst>
      <p:ext uri="{BB962C8B-B14F-4D97-AF65-F5344CB8AC3E}">
        <p14:creationId xmlns:p14="http://schemas.microsoft.com/office/powerpoint/2010/main" val="400939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9B55A-2D91-A146-97F2-3BC3B67B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88" y="0"/>
            <a:ext cx="8596668" cy="1320800"/>
          </a:xfrm>
        </p:spPr>
        <p:txBody>
          <a:bodyPr/>
          <a:lstStyle/>
          <a:p>
            <a:r>
              <a:rPr lang="ru-RU" dirty="0"/>
              <a:t>ПК 1.3 В МДК 01.01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1EC16-DB83-C942-A9C8-B48231EE2138}"/>
              </a:ext>
            </a:extLst>
          </p:cNvPr>
          <p:cNvSpPr txBox="1"/>
          <p:nvPr/>
        </p:nvSpPr>
        <p:spPr>
          <a:xfrm>
            <a:off x="2335241" y="1020152"/>
            <a:ext cx="47949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4A25F-25F0-CA4D-80DE-8F07777E4D77}"/>
              </a:ext>
            </a:extLst>
          </p:cNvPr>
          <p:cNvSpPr txBox="1"/>
          <p:nvPr/>
        </p:nvSpPr>
        <p:spPr>
          <a:xfrm>
            <a:off x="8120743" y="255224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</a:t>
            </a:r>
            <a:r>
              <a:rPr lang="ru-RU" dirty="0" err="1"/>
              <a:t>степик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7116B-ED9D-2546-A373-158D87CD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7" y="4802544"/>
            <a:ext cx="8661878" cy="12519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B2491-16E4-144F-AEBB-FB7BA9A2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" y="1988536"/>
            <a:ext cx="7975600" cy="2343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080005-6E84-184B-9072-973D79D9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43" y="3606488"/>
            <a:ext cx="5002893" cy="31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D190-BC91-8D45-91C3-1F7470C3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60" y="0"/>
            <a:ext cx="8596668" cy="1320800"/>
          </a:xfrm>
        </p:spPr>
        <p:txBody>
          <a:bodyPr/>
          <a:lstStyle/>
          <a:p>
            <a:r>
              <a:rPr lang="ru-RU" dirty="0"/>
              <a:t>ПК 1.4 В ПП.01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B63BD4-955C-3145-81AE-3964E16D2FC9}"/>
              </a:ext>
            </a:extLst>
          </p:cNvPr>
          <p:cNvSpPr/>
          <p:nvPr/>
        </p:nvSpPr>
        <p:spPr>
          <a:xfrm>
            <a:off x="2161360" y="701059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Тестирование модуля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1AAAB-C4FD-E64A-BDF9-51A0B2780B8B}"/>
              </a:ext>
            </a:extLst>
          </p:cNvPr>
          <p:cNvSpPr txBox="1"/>
          <p:nvPr/>
        </p:nvSpPr>
        <p:spPr>
          <a:xfrm>
            <a:off x="90955" y="1411514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Источник: отчет по ПП.01,</a:t>
            </a:r>
          </a:p>
          <a:p>
            <a:r>
              <a:rPr lang="ru-RU" dirty="0"/>
              <a:t>Стр. 14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ABA755-BEA3-E542-A198-FCC33B7A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559"/>
            <a:ext cx="5703493" cy="47094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D47CB2-3567-0C43-A4FF-03813200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3" y="886003"/>
            <a:ext cx="5134361" cy="59719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943D7E-421C-6743-AF5C-81BE226A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11" y="0"/>
            <a:ext cx="4033189" cy="18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81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369</TotalTime>
  <Words>244</Words>
  <Application>Microsoft Macintosh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Аспект</vt:lpstr>
      <vt:lpstr>ЭКЗАМЕН По модулю ПМ.01 «Разработка программных модулей программного обеспечения для компьютерных систем» Билет № 19 </vt:lpstr>
      <vt:lpstr>Компетенции и ПК</vt:lpstr>
      <vt:lpstr>ПК 1.1 в МДК.01.02</vt:lpstr>
      <vt:lpstr>ПК 1.1 КП.01</vt:lpstr>
      <vt:lpstr>ПК 1.2 В МДК.01.02</vt:lpstr>
      <vt:lpstr>ПК 1.2 В УП.01</vt:lpstr>
      <vt:lpstr>ПК 1.3 В КП.01</vt:lpstr>
      <vt:lpstr>ПК 1.3 В МДК 01.01</vt:lpstr>
      <vt:lpstr>ПК 1.4 В ПП.01</vt:lpstr>
      <vt:lpstr>ПК 1.4 В КП.01</vt:lpstr>
      <vt:lpstr>ПК 1.5 В КП.01</vt:lpstr>
      <vt:lpstr>ПК 1.5 В МДК.01.02</vt:lpstr>
      <vt:lpstr>ПК 1.6 В КП.01</vt:lpstr>
      <vt:lpstr>ПК 1.6 В МДК.01.02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30</cp:revision>
  <dcterms:created xsi:type="dcterms:W3CDTF">2020-07-01T12:07:49Z</dcterms:created>
  <dcterms:modified xsi:type="dcterms:W3CDTF">2020-07-02T22:19:29Z</dcterms:modified>
</cp:coreProperties>
</file>