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54E287A-B980-4B71-860B-C34B5D2188CD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53B4CA9-A027-44DB-915C-48B21997DF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640960" cy="2376264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КУРСОВОЙ ПРОЕКТ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  «МДК.01.02 Прикладное программирование»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Тема: «Разработка приложения «Ежедневник»»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437112"/>
            <a:ext cx="4104456" cy="201622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Выполнил студент: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Группы П1-17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Саполетова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Анастасия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для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41116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Язык программирования: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 Pascal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Среда разработки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Lazarus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Система управления базами данных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FireBird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5" name="Picture 2" descr="Lazarus cкачать на Windows бесплатно">
            <a:extLst>
              <a:ext uri="{FF2B5EF4-FFF2-40B4-BE49-F238E27FC236}">
                <a16:creationId xmlns:a16="http://schemas.microsoft.com/office/drawing/2014/main" xmlns="" id="{0C28953C-E794-4717-8C80-166489CA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2597458" cy="25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rebird - скачать бесплатно Firebird 2.5.7">
            <a:extLst>
              <a:ext uri="{FF2B5EF4-FFF2-40B4-BE49-F238E27FC236}">
                <a16:creationId xmlns:a16="http://schemas.microsoft.com/office/drawing/2014/main" xmlns="" id="{9184C97E-0617-4024-9552-A1BD37B7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33056"/>
            <a:ext cx="2597458" cy="25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прецедентов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Прецеденты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0809"/>
            <a:ext cx="8229600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сценария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Построение сценария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6912768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Class_diagram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844824"/>
            <a:ext cx="6408712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Блок-схема главного модуля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Untitled Diagram (1)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916832"/>
            <a:ext cx="712879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Окна программы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068960"/>
            <a:ext cx="6336680" cy="332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3185160" cy="23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</TotalTime>
  <Words>42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Литейная</vt:lpstr>
      <vt:lpstr>КУРСОВОЙ ПРОЕКТ По  «МДК.01.02 Прикладное программирование» Тема: «Разработка приложения «Ежедневник»»</vt:lpstr>
      <vt:lpstr>Инструменты для разработки</vt:lpstr>
      <vt:lpstr>Диаграмма прецедентов</vt:lpstr>
      <vt:lpstr>Проектирование сценария</vt:lpstr>
      <vt:lpstr>Диаграмма классов</vt:lpstr>
      <vt:lpstr>Блок-схема главного модуля</vt:lpstr>
      <vt:lpstr>Окна программы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“Ежедневник”»</dc:title>
  <dc:creator>Наталья</dc:creator>
  <cp:lastModifiedBy>Наталья</cp:lastModifiedBy>
  <cp:revision>7</cp:revision>
  <dcterms:created xsi:type="dcterms:W3CDTF">2020-06-19T19:46:25Z</dcterms:created>
  <dcterms:modified xsi:type="dcterms:W3CDTF">2020-06-23T09:10:46Z</dcterms:modified>
</cp:coreProperties>
</file>