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63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ёна Попкова" initials="АП" lastIdx="1" clrIdx="0">
    <p:extLst>
      <p:ext uri="{19B8F6BF-5375-455C-9EA6-DF929625EA0E}">
        <p15:presenceInfo xmlns:p15="http://schemas.microsoft.com/office/powerpoint/2012/main" userId="b06685e4833df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42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8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18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5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7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2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91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458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2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June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2DC6-AB0A-498C-A96E-8E5BD9B4D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КУРСОВОЙ ПРОЕКТ</a:t>
            </a:r>
            <a:br>
              <a:rPr lang="ru-RU" sz="4400" dirty="0"/>
            </a:br>
            <a:r>
              <a:rPr lang="ru-RU" sz="4400"/>
              <a:t>По МДК</a:t>
            </a:r>
            <a:r>
              <a:rPr lang="ru-RU" sz="4400" dirty="0"/>
              <a:t>.</a:t>
            </a:r>
            <a:r>
              <a:rPr lang="ru-RU" sz="4400"/>
              <a:t>01.02 «Прикладное </a:t>
            </a:r>
            <a:r>
              <a:rPr lang="ru-RU" sz="4400" dirty="0"/>
              <a:t>программирование»</a:t>
            </a:r>
            <a:br>
              <a:rPr lang="ru-RU" sz="4400" dirty="0"/>
            </a:br>
            <a:r>
              <a:rPr lang="ru-RU" sz="4400" dirty="0"/>
              <a:t>Тема: </a:t>
            </a:r>
            <a:r>
              <a:rPr lang="ru-RU" sz="4400" b="1" dirty="0"/>
              <a:t>«Разработка </a:t>
            </a:r>
            <a:r>
              <a:rPr lang="ru-RU" sz="4400" b="1"/>
              <a:t>приложения «Предприятие быстрого питания»»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0F6AB-7117-486B-A206-4130AE64C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П1-17</a:t>
            </a:r>
          </a:p>
          <a:p>
            <a:r>
              <a:rPr lang="ru-RU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261857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</a:t>
            </a:r>
            <a:r>
              <a:rPr lang="ru-RU" dirty="0"/>
              <a:t> </a:t>
            </a:r>
            <a:r>
              <a:rPr lang="en-US" dirty="0"/>
              <a:t>v2.0.8</a:t>
            </a:r>
            <a:endParaRPr lang="ru-RU" dirty="0"/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/>
              <a:t>FireBird</a:t>
            </a:r>
            <a:r>
              <a:rPr lang="ru-RU" dirty="0"/>
              <a:t> 2.5.</a:t>
            </a:r>
            <a:endParaRPr lang="en-US" dirty="0"/>
          </a:p>
        </p:txBody>
      </p:sp>
      <p:pic>
        <p:nvPicPr>
          <p:cNvPr id="1026" name="Picture 2" descr="Lazarus cкачать на Windows бесплатно">
            <a:extLst>
              <a:ext uri="{FF2B5EF4-FFF2-40B4-BE49-F238E27FC236}">
                <a16:creationId xmlns:a16="http://schemas.microsoft.com/office/drawing/2014/main" id="{0C28953C-E794-4717-8C80-166489CA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22" y="3894772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ird - скачать бесплатно Firebird 2.5.7">
            <a:extLst>
              <a:ext uri="{FF2B5EF4-FFF2-40B4-BE49-F238E27FC236}">
                <a16:creationId xmlns:a16="http://schemas.microsoft.com/office/drawing/2014/main" id="{9184C97E-0617-4024-9552-A1BD37B7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20" y="3761009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30A5E-BCEA-4D03-8704-BC8835A4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24" y="1621367"/>
            <a:ext cx="4314549" cy="1807633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3482CE-3D8F-4D29-97D3-0DF71C5197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" y="499533"/>
            <a:ext cx="5586548" cy="565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62983-0F4E-4099-ABD7-F2C5EE0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795" y="971823"/>
            <a:ext cx="5464205" cy="1658198"/>
          </a:xfrm>
        </p:spPr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9674AA-1E90-493A-996F-64A80B5F5E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97" y="1300297"/>
            <a:ext cx="6535444" cy="42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1910D-BC57-48A6-AE38-4849AEE1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76" y="2599901"/>
            <a:ext cx="4581524" cy="1658198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7F41D-BF73-46B9-BF7A-D04B1ABB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0"/>
            <a:ext cx="2705100" cy="7179805"/>
          </a:xfrm>
        </p:spPr>
      </p:pic>
    </p:spTree>
    <p:extLst>
      <p:ext uri="{BB962C8B-B14F-4D97-AF65-F5344CB8AC3E}">
        <p14:creationId xmlns:p14="http://schemas.microsoft.com/office/powerpoint/2010/main" val="15217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0663-0078-4B15-AF46-A2231544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6" y="374318"/>
            <a:ext cx="10753724" cy="1658198"/>
          </a:xfrm>
        </p:spPr>
        <p:txBody>
          <a:bodyPr/>
          <a:lstStyle/>
          <a:p>
            <a:r>
              <a:rPr lang="ru-RU" dirty="0"/>
              <a:t>Поля таблиц БД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F4285-1DF5-49ED-AB12-CC7DAB24968C}"/>
              </a:ext>
            </a:extLst>
          </p:cNvPr>
          <p:cNvSpPr txBox="1"/>
          <p:nvPr/>
        </p:nvSpPr>
        <p:spPr>
          <a:xfrm>
            <a:off x="676276" y="1663184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Таблица «Меню предприятия»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C359-5EDF-4351-BF69-C6DD4BF99AF1}"/>
              </a:ext>
            </a:extLst>
          </p:cNvPr>
          <p:cNvSpPr txBox="1"/>
          <p:nvPr/>
        </p:nvSpPr>
        <p:spPr>
          <a:xfrm>
            <a:off x="715754" y="309704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«Финансы»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02D6D-4251-416F-A218-609CDBC94EFE}"/>
              </a:ext>
            </a:extLst>
          </p:cNvPr>
          <p:cNvSpPr txBox="1"/>
          <p:nvPr/>
        </p:nvSpPr>
        <p:spPr>
          <a:xfrm>
            <a:off x="676276" y="463974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«Склад»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FFCAB1-F45E-4889-BD4E-6AD6F388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5033753"/>
            <a:ext cx="10239375" cy="895350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0412A92-39B3-45D0-BE94-19AC5466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76" y="2032516"/>
            <a:ext cx="10229850" cy="1076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6E2460-3547-44F0-BFA4-9B18EBD35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72611"/>
            <a:ext cx="10267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F789-57E8-4BCE-8B98-362E355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88" y="499533"/>
            <a:ext cx="4070411" cy="1658198"/>
          </a:xfrm>
        </p:spPr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FBE4E-7A49-496C-87E4-8F3ACA2B6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7436" y="2581855"/>
            <a:ext cx="3364637" cy="3192076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9A5CC4FF-43E3-4F43-A5F2-BF23B75D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" y="499533"/>
            <a:ext cx="5293880" cy="3767137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A7D502-2532-4D41-825B-319CC284C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09" y="3129492"/>
            <a:ext cx="38385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1961-B1C8-45FD-AEDB-D1E0AA3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просмотр!</a:t>
            </a:r>
          </a:p>
        </p:txBody>
      </p:sp>
    </p:spTree>
    <p:extLst>
      <p:ext uri="{BB962C8B-B14F-4D97-AF65-F5344CB8AC3E}">
        <p14:creationId xmlns:p14="http://schemas.microsoft.com/office/powerpoint/2010/main" val="140869728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352</TotalTime>
  <Words>79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Метрополия</vt:lpstr>
      <vt:lpstr>КУРСОВОЙ ПРОЕКТ По МДК.01.02 «Прикладное программирование» Тема: «Разработка приложения «Предприятие быстрого питания»» </vt:lpstr>
      <vt:lpstr>Инструменты для разработки</vt:lpstr>
      <vt:lpstr>Диаграмма прецедентов</vt:lpstr>
      <vt:lpstr>Проектирование сценария</vt:lpstr>
      <vt:lpstr>Блок-схема главного модуля</vt:lpstr>
      <vt:lpstr>Поля таблиц БД</vt:lpstr>
      <vt:lpstr>Окна программы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Алёна Попкова</dc:creator>
  <cp:lastModifiedBy>Алёна Попкова</cp:lastModifiedBy>
  <cp:revision>14</cp:revision>
  <dcterms:created xsi:type="dcterms:W3CDTF">2020-06-19T12:10:49Z</dcterms:created>
  <dcterms:modified xsi:type="dcterms:W3CDTF">2020-06-23T09:03:38Z</dcterms:modified>
</cp:coreProperties>
</file>