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30" y="-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5388D2D4-2078-4930-904A-A9E2FF9598AE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56C615-79A8-43B9-A6FA-2E54D6455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88D2D4-2078-4930-904A-A9E2FF9598AE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56C615-79A8-43B9-A6FA-2E54D64551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5388D2D4-2078-4930-904A-A9E2FF9598AE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6956C615-79A8-43B9-A6FA-2E54D6455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88D2D4-2078-4930-904A-A9E2FF9598AE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956C615-79A8-43B9-A6FA-2E54D6455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Заголовок 1"/>
          <p:cNvSpPr>
            <a:spLocks noGrp="1"/>
          </p:cNvSpPr>
          <p:nvPr>
            <p:ph type="ctrTitle"/>
          </p:nvPr>
        </p:nvSpPr>
        <p:spPr>
          <a:xfrm>
            <a:off x="618836" y="1094654"/>
            <a:ext cx="10113819" cy="2387600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>
                <a:solidFill>
                  <a:schemeClr val="bg1"/>
                </a:solidFill>
              </a:rPr>
              <a:t>КУРСОВОЙ ПРОЕКТ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По МДК.01.02 «Прикладное программирование»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Тема: </a:t>
            </a:r>
            <a:r>
              <a:rPr lang="ru-RU" sz="4400" dirty="0">
                <a:solidFill>
                  <a:schemeClr val="bg1"/>
                </a:solidFill>
              </a:rPr>
              <a:t>«Разработка бота для </a:t>
            </a:r>
            <a:r>
              <a:rPr lang="ru-RU" sz="4400" dirty="0" err="1">
                <a:solidFill>
                  <a:schemeClr val="bg1"/>
                </a:solidFill>
              </a:rPr>
              <a:t>Telegram</a:t>
            </a:r>
            <a:r>
              <a:rPr lang="ru-RU" sz="4400" dirty="0">
                <a:solidFill>
                  <a:schemeClr val="bg1"/>
                </a:solidFill>
              </a:rPr>
              <a:t>: </a:t>
            </a:r>
            <a:r>
              <a:rPr lang="ru" sz="4400" dirty="0">
                <a:solidFill>
                  <a:schemeClr val="bg1"/>
                </a:solidFill>
              </a:rPr>
              <a:t>главный</a:t>
            </a:r>
            <a:r>
              <a:rPr lang="en-US" altLang="ru" sz="4400" dirty="0">
                <a:solidFill>
                  <a:schemeClr val="bg1"/>
                </a:solidFill>
              </a:rPr>
              <a:t> </a:t>
            </a:r>
            <a:r>
              <a:rPr lang="ru" altLang="ru" sz="4400" dirty="0">
                <a:solidFill>
                  <a:schemeClr val="bg1"/>
                </a:solidFill>
              </a:rPr>
              <a:t>модуль</a:t>
            </a:r>
            <a:r>
              <a:rPr lang="ru-RU" sz="4400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104858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836" y="4183929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Выполнил студент группы П1-17</a:t>
            </a:r>
          </a:p>
          <a:p>
            <a:pPr algn="l"/>
            <a:r>
              <a:rPr lang="ru" dirty="0" smtClean="0">
                <a:solidFill>
                  <a:schemeClr val="bg1"/>
                </a:solidFill>
              </a:rPr>
              <a:t>Булатников</a:t>
            </a:r>
            <a:r>
              <a:rPr lang="en-US" altLang="ru" dirty="0" smtClean="0">
                <a:solidFill>
                  <a:schemeClr val="bg1"/>
                </a:solidFill>
              </a:rPr>
              <a:t> </a:t>
            </a:r>
            <a:r>
              <a:rPr lang="ru" altLang="ru" dirty="0" smtClean="0">
                <a:solidFill>
                  <a:schemeClr val="bg1"/>
                </a:solidFill>
              </a:rPr>
              <a:t>Илья</a:t>
            </a:r>
            <a:r>
              <a:rPr lang="en-US" altLang="ru" dirty="0" smtClean="0">
                <a:solidFill>
                  <a:schemeClr val="bg1"/>
                </a:solidFill>
              </a:rPr>
              <a:t> </a:t>
            </a:r>
            <a:r>
              <a:rPr lang="ru" altLang="ru" dirty="0" smtClean="0">
                <a:solidFill>
                  <a:schemeClr val="bg1"/>
                </a:solidFill>
              </a:rPr>
              <a:t>Сергеевич</a:t>
            </a:r>
            <a:r>
              <a:rPr lang="en-US" altLang="ru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1799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>
                    <a:lumMod val="85000"/>
                  </a:schemeClr>
                </a:solidFill>
              </a:rPr>
              <a:t>Инструменты для разработки</a:t>
            </a:r>
            <a:endParaRPr lang="ru-RU" sz="5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48596" name="Текст 2"/>
          <p:cNvSpPr>
            <a:spLocks noGrp="1"/>
          </p:cNvSpPr>
          <p:nvPr>
            <p:ph type="body" idx="1"/>
          </p:nvPr>
        </p:nvSpPr>
        <p:spPr>
          <a:xfrm>
            <a:off x="838200" y="1669800"/>
            <a:ext cx="10515600" cy="1500187"/>
          </a:xfrm>
        </p:spPr>
        <p:txBody>
          <a:bodyPr>
            <a:normAutofit fontScale="94444"/>
          </a:bodyPr>
          <a:lstStyle/>
          <a:p>
            <a:pPr algn="l"/>
            <a:r>
              <a:rPr lang="ru-RU" b="1" dirty="0" smtClean="0">
                <a:solidFill>
                  <a:schemeClr val="tx1"/>
                </a:solidFill>
              </a:rPr>
              <a:t>Язык программирования: </a:t>
            </a:r>
            <a:r>
              <a:rPr lang="en-US" dirty="0" smtClean="0">
                <a:solidFill>
                  <a:schemeClr val="tx1"/>
                </a:solidFill>
              </a:rPr>
              <a:t>Python 3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API </a:t>
            </a:r>
            <a:r>
              <a:rPr lang="ru-RU" b="1" dirty="0" smtClean="0">
                <a:solidFill>
                  <a:schemeClr val="tx1"/>
                </a:solidFill>
              </a:rPr>
              <a:t>для </a:t>
            </a:r>
            <a:r>
              <a:rPr lang="en-US" b="1" dirty="0" smtClean="0">
                <a:solidFill>
                  <a:schemeClr val="tx1"/>
                </a:solidFill>
              </a:rPr>
              <a:t>Telegram</a:t>
            </a:r>
            <a:r>
              <a:rPr lang="ru-RU" b="1" dirty="0" smtClean="0">
                <a:solidFill>
                  <a:schemeClr val="tx1"/>
                </a:solidFill>
              </a:rPr>
              <a:t>-бота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Aiogram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API </a:t>
            </a:r>
            <a:r>
              <a:rPr lang="ru-RU" b="1" dirty="0">
                <a:solidFill>
                  <a:schemeClr val="tx1"/>
                </a:solidFill>
              </a:rPr>
              <a:t>для </a:t>
            </a:r>
            <a:r>
              <a:rPr lang="ru-RU" b="1" dirty="0" smtClean="0">
                <a:solidFill>
                  <a:schemeClr val="tx1"/>
                </a:solidFill>
              </a:rPr>
              <a:t>прогноза погоды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Pyowm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IDLE</a:t>
            </a:r>
            <a:r>
              <a:rPr lang="ru-RU" b="1" dirty="0" smtClean="0">
                <a:solidFill>
                  <a:schemeClr val="tx1"/>
                </a:solidFill>
              </a:rPr>
              <a:t>: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Python 3.8.3 Shell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2097152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3302" y="3840211"/>
            <a:ext cx="2305396" cy="2305396"/>
          </a:xfrm>
          <a:prstGeom prst="rect">
            <a:avLst/>
          </a:prstGeom>
        </p:spPr>
      </p:pic>
      <p:pic>
        <p:nvPicPr>
          <p:cNvPr id="2097153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8900" y="4040409"/>
            <a:ext cx="1905000" cy="1905000"/>
          </a:xfrm>
          <a:prstGeom prst="rect">
            <a:avLst/>
          </a:prstGeom>
          <a:noFill/>
        </p:spPr>
      </p:pic>
      <p:pic>
        <p:nvPicPr>
          <p:cNvPr id="2097154" name="Picture 4" descr="PyOWM — pyowm documenta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2019" y="3989609"/>
            <a:ext cx="1926781" cy="19267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2"/>
          <p:cNvSpPr txBox="1"/>
          <p:nvPr/>
        </p:nvSpPr>
        <p:spPr>
          <a:xfrm>
            <a:off x="0" y="0"/>
            <a:ext cx="11940439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chemeClr val="tx1">
                    <a:lumMod val="85000"/>
                  </a:schemeClr>
                </a:solidFill>
              </a:rPr>
              <a:t>Диаграмма прецедентов </a:t>
            </a:r>
            <a:r>
              <a:rPr lang="en-US" sz="4800" dirty="0" smtClean="0">
                <a:solidFill>
                  <a:schemeClr val="tx1">
                    <a:lumMod val="85000"/>
                  </a:schemeClr>
                </a:solidFill>
              </a:rPr>
              <a:t>“</a:t>
            </a:r>
            <a:r>
              <a:rPr lang="ru-RU" sz="4800" dirty="0" smtClean="0">
                <a:solidFill>
                  <a:schemeClr val="tx1">
                    <a:lumMod val="85000"/>
                  </a:schemeClr>
                </a:solidFill>
              </a:rPr>
              <a:t>Пользователь</a:t>
            </a:r>
            <a:r>
              <a:rPr lang="en-US" sz="4800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097155" name="Рисунок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6276" y="964692"/>
            <a:ext cx="9299448" cy="49286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2"/>
          <p:cNvSpPr txBox="1"/>
          <p:nvPr/>
        </p:nvSpPr>
        <p:spPr>
          <a:xfrm>
            <a:off x="1555334" y="7828"/>
            <a:ext cx="8171180" cy="8153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1">
                    <a:lumMod val="85000"/>
                  </a:schemeClr>
                </a:solidFill>
              </a:rPr>
              <a:t>Проектирование сценариев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097156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5831" y="707694"/>
            <a:ext cx="9480339" cy="5442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Заголовок 1"/>
          <p:cNvSpPr>
            <a:spLocks noGrp="1"/>
          </p:cNvSpPr>
          <p:nvPr>
            <p:ph type="title"/>
          </p:nvPr>
        </p:nvSpPr>
        <p:spPr>
          <a:xfrm>
            <a:off x="863600" y="0"/>
            <a:ext cx="10515600" cy="110345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Пример работы программы</a:t>
            </a:r>
            <a:endParaRPr lang="ru-RU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097157" name="Рисунок 4" descr="C:\Users\user\Downloads\image (1)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7701" y="1252433"/>
            <a:ext cx="6816598" cy="435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1"/>
          <p:cNvSpPr txBox="1"/>
          <p:nvPr/>
        </p:nvSpPr>
        <p:spPr>
          <a:xfrm>
            <a:off x="2705489" y="2967335"/>
            <a:ext cx="7345681" cy="89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48</Words>
  <Application>Microsoft Office PowerPoint</Application>
  <PresentationFormat>Произвольный</PresentationFormat>
  <Paragraphs>12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Городская</vt:lpstr>
      <vt:lpstr>КУРСОВОЙ ПРОЕКТ По МДК.01.02 «Прикладное программирование» Тема: «Разработка бота для Telegram: главный модуль»</vt:lpstr>
      <vt:lpstr>Инструменты для разработки</vt:lpstr>
      <vt:lpstr>Слайд 3</vt:lpstr>
      <vt:lpstr>Слайд 4</vt:lpstr>
      <vt:lpstr>Пример работы программы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“Отель”»</dc:title>
  <dc:creator>Crustacean</dc:creator>
  <cp:lastModifiedBy>user</cp:lastModifiedBy>
  <cp:revision>1</cp:revision>
  <dcterms:created xsi:type="dcterms:W3CDTF">2020-06-21T23:00:13Z</dcterms:created>
  <dcterms:modified xsi:type="dcterms:W3CDTF">2020-06-27T07:55:02Z</dcterms:modified>
</cp:coreProperties>
</file>