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0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2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C7DA-B893-470A-AE09-B9AB66797475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F5A9-A097-4CBE-9734-C89AC4259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55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CF132-C209-4D2E-A568-00A3FE39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946" y="674836"/>
            <a:ext cx="9448800" cy="2754164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F32C8-131F-46DF-8314-826650A6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946" y="3690925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группы П1-17</a:t>
            </a:r>
          </a:p>
          <a:p>
            <a:pPr algn="r"/>
            <a:r>
              <a:rPr lang="ru-RU" dirty="0" err="1"/>
              <a:t>Карандашев</a:t>
            </a:r>
            <a:r>
              <a:rPr lang="ru-RU" dirty="0"/>
              <a:t> Н.К.</a:t>
            </a:r>
          </a:p>
        </p:txBody>
      </p:sp>
    </p:spTree>
    <p:extLst>
      <p:ext uri="{BB962C8B-B14F-4D97-AF65-F5344CB8AC3E}">
        <p14:creationId xmlns:p14="http://schemas.microsoft.com/office/powerpoint/2010/main" val="3017965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5C77F-CCDE-4EC0-9469-566DC277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ПК.1.4. в производственной практике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E50821-B839-4F00-A51E-1829C14B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68" y="2057401"/>
            <a:ext cx="5212864" cy="26967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EF12DE-6A86-4A40-815B-180A7A2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2057402"/>
            <a:ext cx="5899403" cy="4637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90DE34-ADA8-40D9-919C-F1115D30F060}"/>
              </a:ext>
            </a:extLst>
          </p:cNvPr>
          <p:cNvSpPr txBox="1"/>
          <p:nvPr/>
        </p:nvSpPr>
        <p:spPr>
          <a:xfrm>
            <a:off x="417095" y="4957011"/>
            <a:ext cx="445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страниц 15 и 16 из отчета по производственной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6204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0F48D-C416-4957-9932-215C48A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ПК.1.5. в курсовом проекте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91761D-E1F1-402C-A8A8-EC6D44D2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79" y="2057401"/>
            <a:ext cx="8098564" cy="3949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E027A-4B8C-4D1C-8396-92E5B348790C}"/>
              </a:ext>
            </a:extLst>
          </p:cNvPr>
          <p:cNvSpPr txBox="1"/>
          <p:nvPr/>
        </p:nvSpPr>
        <p:spPr>
          <a:xfrm>
            <a:off x="8768322" y="2692296"/>
            <a:ext cx="324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страницы 33 из отчета по курсовому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4145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D5A5-0541-447C-82F2-0BE94FC6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07"/>
            <a:ext cx="10515600" cy="1325563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ПК.1.5. в производственной практике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73CED56-FEA6-4935-AA4A-AEFB6F1CC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3662"/>
            <a:ext cx="5257800" cy="522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E56AA-ADFD-4699-B025-9933D9027733}"/>
              </a:ext>
            </a:extLst>
          </p:cNvPr>
          <p:cNvSpPr txBox="1"/>
          <p:nvPr/>
        </p:nvSpPr>
        <p:spPr>
          <a:xfrm>
            <a:off x="6989428" y="3146321"/>
            <a:ext cx="3840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оптимизации кода в производственной практике. Скриншот страницы 17 из отчета по производственной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4582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3D896-4527-4106-9246-37871D9B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63705"/>
            <a:ext cx="8610600" cy="129302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ПК.1.6. в МДК.01.01.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573900-794B-4264-99A3-293A92D0A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0457"/>
            <a:ext cx="5185095" cy="4876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3A64B-6432-428A-8783-46D58DD55929}"/>
              </a:ext>
            </a:extLst>
          </p:cNvPr>
          <p:cNvSpPr txBox="1"/>
          <p:nvPr/>
        </p:nvSpPr>
        <p:spPr>
          <a:xfrm>
            <a:off x="7200900" y="2715008"/>
            <a:ext cx="4082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разработки компонента проектной и технической документации с использованием графических языков спецификаций.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блок-схема расположена на странице 5 в отчете по МДК.01.01. </a:t>
            </a:r>
          </a:p>
        </p:txBody>
      </p:sp>
    </p:spTree>
    <p:extLst>
      <p:ext uri="{BB962C8B-B14F-4D97-AF65-F5344CB8AC3E}">
        <p14:creationId xmlns:p14="http://schemas.microsoft.com/office/powerpoint/2010/main" val="2684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D758F-688D-4CFF-AF78-4E7D99A5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68" y="495925"/>
            <a:ext cx="8610600" cy="129302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ПК.1.6. в  курсовом проекте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C9E351-6683-44D8-BEC3-BE3B3C88A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57" y="1788953"/>
            <a:ext cx="4856968" cy="4696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D549F-FD71-4936-B528-F672F41F7D03}"/>
              </a:ext>
            </a:extLst>
          </p:cNvPr>
          <p:cNvSpPr txBox="1"/>
          <p:nvPr/>
        </p:nvSpPr>
        <p:spPr>
          <a:xfrm>
            <a:off x="7377068" y="2613736"/>
            <a:ext cx="4043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разработки компонента проектной и технической документации с использованием графических языков спецификаций.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расположена в отчете по курсовому проекту на странице 23</a:t>
            </a:r>
          </a:p>
        </p:txBody>
      </p:sp>
    </p:spTree>
    <p:extLst>
      <p:ext uri="{BB962C8B-B14F-4D97-AF65-F5344CB8AC3E}">
        <p14:creationId xmlns:p14="http://schemas.microsoft.com/office/powerpoint/2010/main" val="13865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E665C-65A1-4A5F-989B-1304FE55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45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CC9A3E-A617-4CE2-8213-84EA4757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4" y="3173686"/>
            <a:ext cx="9157138" cy="2428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BC88A-4974-40A8-AE97-E01F0FC0275A}"/>
              </a:ext>
            </a:extLst>
          </p:cNvPr>
          <p:cNvSpPr txBox="1"/>
          <p:nvPr/>
        </p:nvSpPr>
        <p:spPr>
          <a:xfrm>
            <a:off x="3530145" y="450651"/>
            <a:ext cx="8133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РАЗДЕЛОВ ПМ.01 ДЛЯ ДЕМОНСТРАЦИИ СФОРМИРОВАННОСТИ ПК.</a:t>
            </a:r>
          </a:p>
        </p:txBody>
      </p:sp>
    </p:spTree>
    <p:extLst>
      <p:ext uri="{BB962C8B-B14F-4D97-AF65-F5344CB8AC3E}">
        <p14:creationId xmlns:p14="http://schemas.microsoft.com/office/powerpoint/2010/main" val="10093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D0CB7-72DB-4D47-AB4A-C164E65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ПК.1.1. в курсовом проекте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83DCDBC-5FB2-4A5E-A77B-95C287EF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44" y="3589686"/>
            <a:ext cx="4870512" cy="1104889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мы видим диаграмму классов из отчета по курсовому проекту со страницы 16.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29FFBD-FA5D-4580-B874-69131F310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2467" y="2030724"/>
            <a:ext cx="5109594" cy="42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102A7-FE70-4163-A32A-659F0C17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ПК.1.1. в МДК.01.02.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4889-C06D-45DD-8B27-9E2A73F17574}"/>
              </a:ext>
            </a:extLst>
          </p:cNvPr>
          <p:cNvSpPr txBox="1"/>
          <p:nvPr/>
        </p:nvSpPr>
        <p:spPr>
          <a:xfrm>
            <a:off x="6758031" y="3134591"/>
            <a:ext cx="4748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представлена диаграмма классов, которая была разработана в рамках практической работы №17.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C65A25-7423-45A8-94A9-49F9B327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84" y="1216025"/>
            <a:ext cx="5744716" cy="54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FB46-51A0-4BFA-B6F2-F93C8E7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ПК.1.2 в МДК.01.01.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88682B-CAA0-4518-A7BD-E555D919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687" y="1978430"/>
            <a:ext cx="4238625" cy="2476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12814D-3A46-4F8C-A342-580E5C63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2" y="2957572"/>
            <a:ext cx="3889694" cy="3413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E05818-BC9D-4875-B155-5B3C5580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31" y="1978430"/>
            <a:ext cx="3814587" cy="337863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725F16-2050-48D4-A4B3-6760411335B6}"/>
              </a:ext>
            </a:extLst>
          </p:cNvPr>
          <p:cNvSpPr/>
          <p:nvPr/>
        </p:nvSpPr>
        <p:spPr>
          <a:xfrm>
            <a:off x="235622" y="1940744"/>
            <a:ext cx="3616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слайде мы видим пример разработки кода программного продукта на основе готовых спецификаций на уровне модуля. Данная программа имеется в отчете по МДК.01.01. на странице 13.</a:t>
            </a:r>
          </a:p>
        </p:txBody>
      </p:sp>
    </p:spTree>
    <p:extLst>
      <p:ext uri="{BB962C8B-B14F-4D97-AF65-F5344CB8AC3E}">
        <p14:creationId xmlns:p14="http://schemas.microsoft.com/office/powerpoint/2010/main" val="30212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03BDD-9B81-4E17-97F7-791B4DD3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ПК.1.2. в МДК.01.02.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7EE4A-AB82-4284-918D-82314560171F}"/>
              </a:ext>
            </a:extLst>
          </p:cNvPr>
          <p:cNvSpPr txBox="1"/>
          <p:nvPr/>
        </p:nvSpPr>
        <p:spPr>
          <a:xfrm>
            <a:off x="407160" y="2573972"/>
            <a:ext cx="331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представлен пример разработки кода программного продукта на основе готовых спецификаций на уровне модуля. Данная программа выполнена в рамках практической работы №11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77B1DE-765E-46E4-93CB-69983B84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58" y="2416526"/>
            <a:ext cx="6151545" cy="26776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D38C20-1668-4721-876B-BD34F624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416526"/>
            <a:ext cx="4736189" cy="2781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5EAD3B-B466-4ADF-98B5-435FB6A6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82132"/>
            <a:ext cx="6781800" cy="23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534E8-0FD0-4492-A46B-B204F5E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ПК.1.3 в учебной практике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ED843-47B8-4483-BF14-C4F08BE4AB63}"/>
              </a:ext>
            </a:extLst>
          </p:cNvPr>
          <p:cNvSpPr txBox="1"/>
          <p:nvPr/>
        </p:nvSpPr>
        <p:spPr>
          <a:xfrm>
            <a:off x="607356" y="3842159"/>
            <a:ext cx="585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скриншоты отображают пример использования средств отладки в рамках учебной практики. Сама программа и ссылка на ее решение расположены в отчете по учебной практике на странице 16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E9C9F8-C4A8-46AA-8E8E-7ABD25E4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56" y="2057401"/>
            <a:ext cx="10267021" cy="13352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6121F2-E9FA-4C9D-B882-14CDC4DD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62" y="3842159"/>
            <a:ext cx="3829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5607B-D674-4AE3-ACC9-84E3A6BF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ПК.1.3. в производственной практике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1E611C-780F-4A67-9EF9-AE3A13D7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387"/>
            <a:ext cx="6619875" cy="380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4A5C4-39C6-4344-A035-0B6E9A5335E8}"/>
              </a:ext>
            </a:extLst>
          </p:cNvPr>
          <p:cNvSpPr txBox="1"/>
          <p:nvPr/>
        </p:nvSpPr>
        <p:spPr>
          <a:xfrm>
            <a:off x="7974435" y="2192464"/>
            <a:ext cx="3946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скриншот отображает пример использования средств отладки в рамках производственной практики.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страницы 15 из отчета по производственной практике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333AB-A2A6-449A-BE02-C41798A2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16" y="377416"/>
            <a:ext cx="8610600" cy="129302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ПК.1.4. в учебной практике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78932D-2AB8-43A1-9147-14E2F3EA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8" y="1670444"/>
            <a:ext cx="10759543" cy="3428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8A0BD-39D4-47D2-9EB4-C32F9039F5C6}"/>
              </a:ext>
            </a:extLst>
          </p:cNvPr>
          <p:cNvSpPr txBox="1"/>
          <p:nvPr/>
        </p:nvSpPr>
        <p:spPr>
          <a:xfrm>
            <a:off x="716228" y="5187556"/>
            <a:ext cx="1075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 ссылка на ее решение расположены в отчете по учебной практике на странице 19</a:t>
            </a:r>
          </a:p>
        </p:txBody>
      </p:sp>
    </p:spTree>
    <p:extLst>
      <p:ext uri="{BB962C8B-B14F-4D97-AF65-F5344CB8AC3E}">
        <p14:creationId xmlns:p14="http://schemas.microsoft.com/office/powerpoint/2010/main" val="18640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1256</TotalTime>
  <Words>361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След самолета</vt:lpstr>
      <vt:lpstr>ЭКЗАМЕН По модулю ПМ.01 «Разработка программных модулей программного обеспечения для компьютерных систем»</vt:lpstr>
      <vt:lpstr>Презентация PowerPoint</vt:lpstr>
      <vt:lpstr>ПК.1.1. в курсовом проекте</vt:lpstr>
      <vt:lpstr>ПК.1.1. в МДК.01.02.</vt:lpstr>
      <vt:lpstr>ПК.1.2 в МДК.01.01. </vt:lpstr>
      <vt:lpstr>ПК.1.2. в МДК.01.02.</vt:lpstr>
      <vt:lpstr>ПК.1.3 в учебной практике </vt:lpstr>
      <vt:lpstr>ПК.1.3. в производственной практике</vt:lpstr>
      <vt:lpstr>ПК.1.4. в учебной практике</vt:lpstr>
      <vt:lpstr>ПК.1.4. в производственной практике</vt:lpstr>
      <vt:lpstr>ПК.1.5. в курсовом проекте</vt:lpstr>
      <vt:lpstr>ПК.1.5. в производственной практике</vt:lpstr>
      <vt:lpstr>ПК.1.6. в МДК.01.01.</vt:lpstr>
      <vt:lpstr>ПК.1.6. в  курсовом проекте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asferd</dc:creator>
  <cp:lastModifiedBy>asferd</cp:lastModifiedBy>
  <cp:revision>44</cp:revision>
  <dcterms:created xsi:type="dcterms:W3CDTF">2020-06-29T21:26:07Z</dcterms:created>
  <dcterms:modified xsi:type="dcterms:W3CDTF">2020-07-02T20:20:49Z</dcterms:modified>
</cp:coreProperties>
</file>