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9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186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9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6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2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46" name="Google Shape;46;p7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" name="Google Shape;48;p7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187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52" name="Google Shape;52;p8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422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553967" y="5775089"/>
            <a:ext cx="100284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1126233" y="60068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983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18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0B2EA-2AAF-4A18-BE6F-80B9FD14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CD06A-5967-4790-BCA7-A7DD9EE4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57236-5DA8-4D4F-9460-6E17F530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5-AEA4-44D5-B31D-48EA43E05806}" type="datetimeFigureOut">
              <a:rPr lang="ru-RU" smtClean="0"/>
              <a:t>13.05.2021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B32B5-1ACA-4041-B94E-B0FC44D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C77EB-FBDB-4459-BD80-7415512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4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20602BB3-1ED4-4078-B76B-8C761E1992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06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EBE3-8D4F-4AA4-9589-C8AC3744F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4000" dirty="0"/>
              <a:t>Презентация на тему:</a:t>
            </a:r>
            <a:br>
              <a:rPr lang="ru-RU" sz="4400" dirty="0"/>
            </a:br>
            <a:r>
              <a:rPr lang="ru-RU" sz="4400" dirty="0"/>
              <a:t>«Разработка информационной системы для демонстрации творческих работ»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5D6C0D-1A09-4B88-8C8A-A5219642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678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Выполнил студент группы П1-17</a:t>
            </a:r>
          </a:p>
          <a:p>
            <a:pPr algn="l"/>
            <a:r>
              <a:rPr lang="ru-RU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388552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532D5-C668-4475-9496-BCF75DA84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8263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B6243-C9B3-4CC1-B7C8-68958E9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деятельности организации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C7491-F287-49D6-A227-8C0455B1D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0799" indent="0">
              <a:buNone/>
            </a:pPr>
            <a:r>
              <a:rPr lang="ru-RU" sz="3200" dirty="0"/>
              <a:t>Составляющими деятельности ИП «Тильда» является создание следующих видов сайтов:</a:t>
            </a:r>
          </a:p>
          <a:p>
            <a:r>
              <a:rPr lang="ru-RU" sz="3200" dirty="0"/>
              <a:t>Сайт-визитка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Промо-сайт</a:t>
            </a:r>
            <a:r>
              <a:rPr lang="en-US" sz="3200" dirty="0"/>
              <a:t>;</a:t>
            </a:r>
          </a:p>
          <a:p>
            <a:r>
              <a:rPr lang="ru-RU" sz="3200" dirty="0"/>
              <a:t>Корпоративный сайт</a:t>
            </a:r>
            <a:r>
              <a:rPr lang="en-US" sz="3200" dirty="0"/>
              <a:t>;</a:t>
            </a:r>
          </a:p>
          <a:p>
            <a:r>
              <a:rPr lang="ru-RU" sz="3200" dirty="0"/>
              <a:t>Интернет-каталог;</a:t>
            </a:r>
          </a:p>
          <a:p>
            <a:r>
              <a:rPr lang="ru-RU" sz="3200" dirty="0"/>
              <a:t>Интернет-магазин;</a:t>
            </a:r>
          </a:p>
          <a:p>
            <a:r>
              <a:rPr lang="ru-RU" sz="3200" dirty="0"/>
              <a:t>Система управления предприятием;</a:t>
            </a:r>
          </a:p>
          <a:p>
            <a:r>
              <a:rPr lang="ru-RU" sz="3200" dirty="0"/>
              <a:t>Информационный портал</a:t>
            </a:r>
          </a:p>
        </p:txBody>
      </p:sp>
    </p:spTree>
    <p:extLst>
      <p:ext uri="{BB962C8B-B14F-4D97-AF65-F5344CB8AC3E}">
        <p14:creationId xmlns:p14="http://schemas.microsoft.com/office/powerpoint/2010/main" val="29866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BCCEE-B0FB-474A-AE0E-2CF99320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количественные показатели деятельности организации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CE045B-1E05-4271-8EFB-A7766F747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0799" indent="0">
              <a:buNone/>
            </a:pPr>
            <a:r>
              <a:rPr lang="ru-RU" dirty="0"/>
              <a:t>Уставной капитал ИП «Тильда» составляет 612000 рублей.</a:t>
            </a:r>
          </a:p>
          <a:p>
            <a:pPr marL="50799" indent="0">
              <a:buNone/>
            </a:pPr>
            <a:r>
              <a:rPr lang="ru-RU" dirty="0"/>
              <a:t>Согласно штатному расписанию на предприятии занято 9 человек:</a:t>
            </a:r>
          </a:p>
          <a:p>
            <a:r>
              <a:rPr lang="ru-RU" dirty="0"/>
              <a:t>Менеджер проекта;</a:t>
            </a:r>
          </a:p>
          <a:p>
            <a:r>
              <a:rPr lang="ru-RU" dirty="0"/>
              <a:t>Проектировщик интерфейсов;</a:t>
            </a:r>
          </a:p>
          <a:p>
            <a:r>
              <a:rPr lang="ru-RU" dirty="0"/>
              <a:t>Дизайнер;</a:t>
            </a:r>
          </a:p>
          <a:p>
            <a:r>
              <a:rPr lang="ru-RU" dirty="0"/>
              <a:t>2 </a:t>
            </a:r>
            <a:r>
              <a:rPr lang="ru-RU" dirty="0" err="1"/>
              <a:t>Front-end</a:t>
            </a:r>
            <a:r>
              <a:rPr lang="ru-RU" dirty="0"/>
              <a:t> разработчика;</a:t>
            </a:r>
          </a:p>
          <a:p>
            <a:r>
              <a:rPr lang="ru-RU" dirty="0"/>
              <a:t>2 Программиста;</a:t>
            </a:r>
          </a:p>
          <a:p>
            <a:r>
              <a:rPr lang="ru-RU" dirty="0"/>
              <a:t>Специалист по </a:t>
            </a:r>
            <a:r>
              <a:rPr lang="en-US" dirty="0"/>
              <a:t>SEO</a:t>
            </a:r>
            <a:r>
              <a:rPr lang="ru-RU" dirty="0"/>
              <a:t>;</a:t>
            </a:r>
          </a:p>
          <a:p>
            <a:r>
              <a:rPr lang="ru-RU" dirty="0"/>
              <a:t>Копирайтер.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7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AFD04-DF8B-4B22-97FD-DC5CA32F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локальной сети с указанием сотрудников и используемого ПО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B9431C-43D1-41DD-97EF-732ACFB68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2FE24F-6935-41EA-BE39-46C25CCB33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82" y="1449065"/>
            <a:ext cx="9084036" cy="4979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1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D34BB-1BB0-4FB8-8D9A-1A93DFE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Типовая схема 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3E8CEE-5358-48F5-AE46-2C862B5E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78280-71DE-43D7-B5E5-D3CABCCA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83" y="2267170"/>
            <a:ext cx="6888033" cy="33313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3545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11DAC-6091-4688-8423-256AE1F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программных решений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08070-6CEE-4DF1-A945-2F98AA675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405A136-04A2-4869-A5D5-AB7D8D55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05327"/>
              </p:ext>
            </p:extLst>
          </p:nvPr>
        </p:nvGraphicFramePr>
        <p:xfrm>
          <a:off x="2032000" y="1673654"/>
          <a:ext cx="8128000" cy="264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2645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743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3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Behance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Платформа для демонстрации творческих платформ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Pinterest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Социальная сеть, где пользователи делятся видео и изображениями.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Dribbble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Платформа для портфолио работ дизайнеров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7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9FEC-0A22-4F75-B993-125FF081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(сценарий) решения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C16B0-22C6-4A5D-A347-A468D65E4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DC1490-A9AE-4CF8-A12B-1D4FEE763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67" y="1784025"/>
            <a:ext cx="3276600" cy="429768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02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66105-0472-4809-BCA0-B945AEF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инструментов, сред, языков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14CDA-CB5D-4142-92E4-04D666E33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9FA2389-E19C-4290-AA33-F6F4D0B3C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14921"/>
              </p:ext>
            </p:extLst>
          </p:nvPr>
        </p:nvGraphicFramePr>
        <p:xfrm>
          <a:off x="1960880" y="1745826"/>
          <a:ext cx="8128000" cy="358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01344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606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Фактор выбора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6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Дизайн, масштабирование, безопасность, скорость представления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Studio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Функциональность, бесплатный доступ, поддержание платформы .</a:t>
                      </a:r>
                      <a:r>
                        <a:rPr lang="en-US" dirty="0"/>
                        <a:t>NET, </a:t>
                      </a:r>
                      <a:r>
                        <a:rPr lang="ru-RU" dirty="0"/>
                        <a:t>контроль версий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Большое разнообразие синтаксических конструкций, знание языка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2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Встраиваемая СУБД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89C3B-BB16-4C30-BC89-90DBE29C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главного модуля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4D151-B9C4-4CDF-AC38-252862AE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C95768-2749-407B-B782-390F8B0B45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1824665"/>
            <a:ext cx="5425440" cy="421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287365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96</TotalTime>
  <Words>197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Quicksand</vt:lpstr>
      <vt:lpstr>Eleanor template</vt:lpstr>
      <vt:lpstr>Презентация на тему: «Разработка информационной системы для демонстрации творческих работ»</vt:lpstr>
      <vt:lpstr>Основные направления деятельности организации</vt:lpstr>
      <vt:lpstr>Основные количественные показатели деятельности организации</vt:lpstr>
      <vt:lpstr>Схема локальной сети с указанием сотрудников и используемого ПО</vt:lpstr>
      <vt:lpstr>Типовая схема БД</vt:lpstr>
      <vt:lpstr>Таблица программных решений</vt:lpstr>
      <vt:lpstr>Алгоритм (сценарий) решения задачи</vt:lpstr>
      <vt:lpstr>Таблица инструментов, сред, языков</vt:lpstr>
      <vt:lpstr>Структура главного модуля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«Разработка информационной системы для демонстрации творческих работ»</dc:title>
  <dc:creator>Алёна Попкова</dc:creator>
  <cp:lastModifiedBy>Алёна Попкова</cp:lastModifiedBy>
  <cp:revision>9</cp:revision>
  <dcterms:created xsi:type="dcterms:W3CDTF">2021-05-13T13:27:51Z</dcterms:created>
  <dcterms:modified xsi:type="dcterms:W3CDTF">2021-05-13T16:51:46Z</dcterms:modified>
</cp:coreProperties>
</file>