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60" r:id="rId3"/>
    <p:sldId id="257" r:id="rId4"/>
    <p:sldId id="258" r:id="rId5"/>
    <p:sldId id="263" r:id="rId6"/>
    <p:sldId id="261" r:id="rId7"/>
    <p:sldId id="259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ёна Попкова" initials="АП" lastIdx="1" clrIdx="0">
    <p:extLst>
      <p:ext uri="{19B8F6BF-5375-455C-9EA6-DF929625EA0E}">
        <p15:presenceInfo xmlns:p15="http://schemas.microsoft.com/office/powerpoint/2012/main" userId="b06685e4833dfe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Monday, June 22, 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21422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Monday, June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88802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Monday, June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68184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Monday, June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1160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Monday, June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61560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Monday, June 22,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68754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Monday, June 22, 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3428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Monday, June 22,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68919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Monday, June 22, 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44586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Monday, June 22,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29247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Monday, June 22, 2020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823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Monday, June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70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82DC6-AB0A-498C-A96E-8E5BD9B4D1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400" dirty="0"/>
              <a:t>КУРСОВОЙ ПРОЕКТ</a:t>
            </a:r>
            <a:br>
              <a:rPr lang="ru-RU" sz="4400" dirty="0"/>
            </a:br>
            <a:r>
              <a:rPr lang="ru-RU" sz="4400"/>
              <a:t>По МДК</a:t>
            </a:r>
            <a:r>
              <a:rPr lang="ru-RU" sz="4400" dirty="0"/>
              <a:t>.</a:t>
            </a:r>
            <a:r>
              <a:rPr lang="ru-RU" sz="4400"/>
              <a:t>01.02 «Прикладное </a:t>
            </a:r>
            <a:r>
              <a:rPr lang="ru-RU" sz="4400" dirty="0"/>
              <a:t>программирование»</a:t>
            </a:r>
            <a:br>
              <a:rPr lang="ru-RU" sz="4400" dirty="0"/>
            </a:br>
            <a:r>
              <a:rPr lang="ru-RU" sz="4400" dirty="0"/>
              <a:t>Тема: </a:t>
            </a:r>
            <a:r>
              <a:rPr lang="ru-RU" sz="4400" b="1" dirty="0"/>
              <a:t>«Разработка </a:t>
            </a:r>
            <a:r>
              <a:rPr lang="ru-RU" sz="4400" b="1"/>
              <a:t>приложения «Предприятие быстрого питания»»</a:t>
            </a:r>
            <a:br>
              <a:rPr lang="ru-RU" sz="4400" dirty="0"/>
            </a:br>
            <a:endParaRPr lang="ru-RU" sz="4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A80F6AB-7117-486B-A206-4130AE64CC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 студент группы П1-17</a:t>
            </a:r>
          </a:p>
          <a:p>
            <a:r>
              <a:rPr lang="ru-RU" dirty="0"/>
              <a:t>Попкова Алена</a:t>
            </a:r>
          </a:p>
        </p:txBody>
      </p:sp>
    </p:spTree>
    <p:extLst>
      <p:ext uri="{BB962C8B-B14F-4D97-AF65-F5344CB8AC3E}">
        <p14:creationId xmlns:p14="http://schemas.microsoft.com/office/powerpoint/2010/main" val="2618570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A122D0-14BC-4F31-9983-1B89B677D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для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777B89-D1F9-478A-8FF5-CCEF2AC00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Язык программирования:</a:t>
            </a:r>
            <a:r>
              <a:rPr lang="en-US" b="1" dirty="0"/>
              <a:t> </a:t>
            </a:r>
            <a:r>
              <a:rPr lang="en-US" dirty="0"/>
              <a:t>Object Pascal</a:t>
            </a:r>
            <a:r>
              <a:rPr lang="ru-RU" dirty="0"/>
              <a:t> </a:t>
            </a:r>
          </a:p>
          <a:p>
            <a:r>
              <a:rPr lang="ru-RU" b="1" dirty="0"/>
              <a:t>Среда разработки</a:t>
            </a:r>
            <a:r>
              <a:rPr lang="en-US" b="1" dirty="0"/>
              <a:t>: </a:t>
            </a:r>
            <a:r>
              <a:rPr lang="en-US" dirty="0"/>
              <a:t>Lazarus</a:t>
            </a:r>
            <a:r>
              <a:rPr lang="ru-RU" dirty="0"/>
              <a:t> </a:t>
            </a:r>
            <a:r>
              <a:rPr lang="en-US" dirty="0"/>
              <a:t>v2.0.8</a:t>
            </a:r>
            <a:endParaRPr lang="ru-RU" dirty="0"/>
          </a:p>
          <a:p>
            <a:r>
              <a:rPr lang="ru-RU" b="1" dirty="0"/>
              <a:t>Система управления базами данных</a:t>
            </a:r>
            <a:r>
              <a:rPr lang="en-US" b="1" dirty="0"/>
              <a:t>: </a:t>
            </a:r>
            <a:r>
              <a:rPr lang="en-US" dirty="0"/>
              <a:t>FireBird</a:t>
            </a:r>
            <a:r>
              <a:rPr lang="ru-RU" dirty="0"/>
              <a:t> 2.5.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463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F30A5E-BCEA-4D03-8704-BC8835A4F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6624" y="1621367"/>
            <a:ext cx="4314549" cy="1807633"/>
          </a:xfrm>
        </p:spPr>
        <p:txBody>
          <a:bodyPr/>
          <a:lstStyle/>
          <a:p>
            <a:r>
              <a:rPr lang="ru-RU" dirty="0"/>
              <a:t>Диаграмма прецедентов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73482CE-3D8F-4D29-97D3-0DF71C5197C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52" y="499533"/>
            <a:ext cx="5586548" cy="5652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8283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462983-0F4E-4099-ABD7-F2C5EE077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7795" y="971823"/>
            <a:ext cx="5464205" cy="1658198"/>
          </a:xfrm>
        </p:spPr>
        <p:txBody>
          <a:bodyPr/>
          <a:lstStyle/>
          <a:p>
            <a:r>
              <a:rPr lang="ru-RU" dirty="0"/>
              <a:t>Проектирование сценария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39674AA-1E90-493A-996F-64A80B5F5E5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97" y="1300297"/>
            <a:ext cx="6535444" cy="425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012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E1910D-BC57-48A6-AE38-4849AEE1B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1276" y="2599901"/>
            <a:ext cx="4581524" cy="1658198"/>
          </a:xfrm>
        </p:spPr>
        <p:txBody>
          <a:bodyPr>
            <a:normAutofit fontScale="90000"/>
          </a:bodyPr>
          <a:lstStyle/>
          <a:p>
            <a:r>
              <a:rPr lang="ru-RU" dirty="0"/>
              <a:t>Блок-схема главного модуля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F87F41D-BF73-46B9-BF7A-D04B1ABBD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425" y="0"/>
            <a:ext cx="2705100" cy="7179805"/>
          </a:xfrm>
        </p:spPr>
      </p:pic>
    </p:spTree>
    <p:extLst>
      <p:ext uri="{BB962C8B-B14F-4D97-AF65-F5344CB8AC3E}">
        <p14:creationId xmlns:p14="http://schemas.microsoft.com/office/powerpoint/2010/main" val="1521706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070663-0078-4B15-AF46-A2231544A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6" y="374318"/>
            <a:ext cx="10753724" cy="1658198"/>
          </a:xfrm>
        </p:spPr>
        <p:txBody>
          <a:bodyPr/>
          <a:lstStyle/>
          <a:p>
            <a:r>
              <a:rPr lang="ru-RU" dirty="0"/>
              <a:t>Поля таблиц БД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DF4285-1DF5-49ED-AB12-CC7DAB24968C}"/>
              </a:ext>
            </a:extLst>
          </p:cNvPr>
          <p:cNvSpPr txBox="1"/>
          <p:nvPr/>
        </p:nvSpPr>
        <p:spPr>
          <a:xfrm>
            <a:off x="676276" y="1663184"/>
            <a:ext cx="432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Таблица «Меню предприятия»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32C359-5EDF-4351-BF69-C6DD4BF99AF1}"/>
              </a:ext>
            </a:extLst>
          </p:cNvPr>
          <p:cNvSpPr txBox="1"/>
          <p:nvPr/>
        </p:nvSpPr>
        <p:spPr>
          <a:xfrm>
            <a:off x="715754" y="3097049"/>
            <a:ext cx="212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Таблица «Финансы»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D02D6D-4251-416F-A218-609CDBC94EFE}"/>
              </a:ext>
            </a:extLst>
          </p:cNvPr>
          <p:cNvSpPr txBox="1"/>
          <p:nvPr/>
        </p:nvSpPr>
        <p:spPr>
          <a:xfrm>
            <a:off x="676276" y="4639740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Таблица «Склад»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9FFCAB1-F45E-4889-BD4E-6AD6F3885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1" y="5047765"/>
            <a:ext cx="10239375" cy="895350"/>
          </a:xfrm>
          <a:prstGeom prst="rect">
            <a:avLst/>
          </a:prstGeom>
        </p:spPr>
      </p:pic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C0412A92-39B3-45D0-BE94-19AC546611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6276" y="2046528"/>
            <a:ext cx="10229850" cy="107632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C6E2460-3547-44F0-BFA4-9B18EBD35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51" y="3486623"/>
            <a:ext cx="102679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64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F2F789-57E8-4BCE-8B98-362E35501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9588" y="499533"/>
            <a:ext cx="4070411" cy="1658198"/>
          </a:xfrm>
        </p:spPr>
        <p:txBody>
          <a:bodyPr/>
          <a:lstStyle/>
          <a:p>
            <a:r>
              <a:rPr lang="ru-RU" dirty="0"/>
              <a:t>Окна программы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F0FBE4E-7A49-496C-87E4-8F3ACA2B6DD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047436" y="2581855"/>
            <a:ext cx="3364637" cy="3192076"/>
          </a:xfrm>
          <a:prstGeom prst="rect">
            <a:avLst/>
          </a:prstGeo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9A5CC4FF-43E3-4F43-A5F2-BF23B75DC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20" y="499533"/>
            <a:ext cx="5293880" cy="3767137"/>
          </a:xfr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C8527DC-4958-46C7-BFC6-44E12E77C0D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498543" y="3091392"/>
            <a:ext cx="38957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018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C11961-B1C8-45FD-AEDB-D1E0AA3514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/>
              <a:t>Спасибо за просмотр!</a:t>
            </a:r>
          </a:p>
        </p:txBody>
      </p:sp>
    </p:spTree>
    <p:extLst>
      <p:ext uri="{BB962C8B-B14F-4D97-AF65-F5344CB8AC3E}">
        <p14:creationId xmlns:p14="http://schemas.microsoft.com/office/powerpoint/2010/main" val="1408697280"/>
      </p:ext>
    </p:extLst>
  </p:cSld>
  <p:clrMapOvr>
    <a:masterClrMapping/>
  </p:clrMapOvr>
</p:sld>
</file>

<file path=ppt/theme/theme1.xml><?xml version="1.0" encoding="utf-8"?>
<a:theme xmlns:a="http://schemas.openxmlformats.org/drawingml/2006/main" name="Метрополия">
  <a:themeElements>
    <a:clrScheme name="Метрополия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Метрополи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TM03457491[[fn=Метрополия]]</Template>
  <TotalTime>273</TotalTime>
  <Words>79</Words>
  <Application>Microsoft Office PowerPoint</Application>
  <PresentationFormat>Широкоэкранный</PresentationFormat>
  <Paragraphs>16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Calibri Light</vt:lpstr>
      <vt:lpstr>Метрополия</vt:lpstr>
      <vt:lpstr>КУРСОВОЙ ПРОЕКТ По МДК.01.02 «Прикладное программирование» Тема: «Разработка приложения «Предприятие быстрого питания»» </vt:lpstr>
      <vt:lpstr>Инструменты для разработки</vt:lpstr>
      <vt:lpstr>Диаграмма прецедентов</vt:lpstr>
      <vt:lpstr>Проектирование сценария</vt:lpstr>
      <vt:lpstr>Блок-схема главного модуля</vt:lpstr>
      <vt:lpstr>Поля таблиц БД</vt:lpstr>
      <vt:lpstr>Окна программы</vt:lpstr>
      <vt:lpstr>Спасибо за просмотр!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дисциплине «МДК.01.02 Прикладное программирование» Тема: «Разработка приложения “Предприятие быстрого питания”» </dc:title>
  <dc:creator>Алёна Попкова</dc:creator>
  <cp:lastModifiedBy>Алёна Попкова</cp:lastModifiedBy>
  <cp:revision>9</cp:revision>
  <dcterms:created xsi:type="dcterms:W3CDTF">2020-06-19T12:10:49Z</dcterms:created>
  <dcterms:modified xsi:type="dcterms:W3CDTF">2020-06-22T11:09:09Z</dcterms:modified>
</cp:coreProperties>
</file>