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1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1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79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68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59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71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020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3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798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</a:t>
            </a:r>
            <a:r>
              <a:rPr lang="ru-RU" sz="4400" dirty="0">
                <a:solidFill>
                  <a:schemeClr val="bg1"/>
                </a:solidFill>
              </a:rPr>
              <a:t>«Разработка бота для </a:t>
            </a:r>
            <a:r>
              <a:rPr lang="ru-RU" sz="4400" dirty="0" err="1">
                <a:solidFill>
                  <a:schemeClr val="bg1"/>
                </a:solidFill>
              </a:rPr>
              <a:t>Telegram</a:t>
            </a:r>
            <a:r>
              <a:rPr lang="ru-RU" sz="4400" dirty="0">
                <a:solidFill>
                  <a:schemeClr val="bg1"/>
                </a:solidFill>
              </a:rPr>
              <a:t>: включаемые модули»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Звонарев Данила Александрович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chemeClr val="tx1">
                    <a:lumMod val="85000"/>
                  </a:schemeClr>
                </a:solidFill>
              </a:rPr>
              <a:t>Инструменты для разработки</a:t>
            </a:r>
            <a:endParaRPr lang="ru-RU" sz="5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API </a:t>
            </a:r>
            <a:r>
              <a:rPr lang="ru-RU" b="1" dirty="0" smtClean="0">
                <a:solidFill>
                  <a:schemeClr val="tx1"/>
                </a:solidFill>
              </a:rPr>
              <a:t>для </a:t>
            </a:r>
            <a:r>
              <a:rPr lang="en-US" b="1" dirty="0" smtClean="0">
                <a:solidFill>
                  <a:schemeClr val="tx1"/>
                </a:solidFill>
              </a:rPr>
              <a:t>Telegram</a:t>
            </a:r>
            <a:r>
              <a:rPr lang="ru-RU" b="1" dirty="0" smtClean="0">
                <a:solidFill>
                  <a:schemeClr val="tx1"/>
                </a:solidFill>
              </a:rPr>
              <a:t>-бота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Aiogram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API </a:t>
            </a:r>
            <a:r>
              <a:rPr lang="ru-RU" b="1" dirty="0">
                <a:solidFill>
                  <a:schemeClr val="tx1"/>
                </a:solidFill>
              </a:rPr>
              <a:t>для </a:t>
            </a:r>
            <a:r>
              <a:rPr lang="ru-RU" b="1" dirty="0" smtClean="0">
                <a:solidFill>
                  <a:schemeClr val="tx1"/>
                </a:solidFill>
              </a:rPr>
              <a:t>прогноза погоды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Pyowm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IDLE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Python 3.8.3 Shell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02" y="3840211"/>
            <a:ext cx="2305396" cy="2305396"/>
          </a:xfrm>
          <a:prstGeom prst="rect">
            <a:avLst/>
          </a:prstGeo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40404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OWM — pyowm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19" y="3989609"/>
            <a:ext cx="1926781" cy="192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8339" y="-11624"/>
            <a:ext cx="11940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85000"/>
                  </a:schemeClr>
                </a:solidFill>
              </a:rPr>
              <a:t>Диаграмма прецедентов </a:t>
            </a:r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“</a:t>
            </a:r>
            <a:r>
              <a:rPr lang="ru-RU" sz="4800" dirty="0" smtClean="0">
                <a:solidFill>
                  <a:schemeClr val="tx1">
                    <a:lumMod val="85000"/>
                  </a:schemeClr>
                </a:solidFill>
              </a:rPr>
              <a:t>Пользователь</a:t>
            </a:r>
            <a:r>
              <a:rPr lang="en-US" sz="4800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133" y="1558036"/>
            <a:ext cx="9299448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5334" y="0"/>
            <a:ext cx="908133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85000"/>
                  </a:schemeClr>
                </a:solidFill>
              </a:rPr>
              <a:t>Проектирование сценариев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30" y="961995"/>
            <a:ext cx="9480339" cy="54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Пример работы программы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Рисунок 4" descr="C:\Users\user\Downloads\image 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898351"/>
            <a:ext cx="5467096" cy="375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user\Downloads\image (3)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" y="1898351"/>
            <a:ext cx="5059680" cy="38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144</TotalTime>
  <Words>48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КУРСОВОЙ ПРОЕКТ По МДК.01.02 «Прикладное программирование» Тема: «Разработка бота для Telegram: включаемые модули»</vt:lpstr>
      <vt:lpstr>Инструменты для разработки</vt:lpstr>
      <vt:lpstr>Презентация PowerPoint</vt:lpstr>
      <vt:lpstr>Презентация PowerPoint</vt:lpstr>
      <vt:lpstr>Пример работы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Crustacean</dc:creator>
  <cp:lastModifiedBy>....</cp:lastModifiedBy>
  <cp:revision>24</cp:revision>
  <dcterms:created xsi:type="dcterms:W3CDTF">2020-06-22T11:00:13Z</dcterms:created>
  <dcterms:modified xsi:type="dcterms:W3CDTF">2020-06-25T16:57:01Z</dcterms:modified>
</cp:coreProperties>
</file>