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8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46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224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54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501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749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6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7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2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89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7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5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29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Презентация на тему «Разработка </a:t>
            </a:r>
            <a:r>
              <a:rPr lang="ru-RU" sz="3600" dirty="0" smtClean="0"/>
              <a:t>приложения для</a:t>
            </a:r>
            <a:r>
              <a:rPr lang="en-US" sz="3600" dirty="0" smtClean="0"/>
              <a:t> </a:t>
            </a:r>
            <a:r>
              <a:rPr lang="ru-RU" sz="3600" dirty="0" smtClean="0"/>
              <a:t>учёта трудоустройства выпускников университета»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49101" y="5289979"/>
            <a:ext cx="9440034" cy="1049867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/>
              <a:t>Выполнил студент группы П</a:t>
            </a:r>
            <a:r>
              <a:rPr lang="en-US" sz="1800" dirty="0" smtClean="0"/>
              <a:t>1</a:t>
            </a:r>
            <a:r>
              <a:rPr lang="ru-RU" sz="1800" dirty="0" smtClean="0"/>
              <a:t>-1</a:t>
            </a:r>
            <a:r>
              <a:rPr lang="en-US" sz="1800" dirty="0" smtClean="0"/>
              <a:t>7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algn="r"/>
            <a:r>
              <a:rPr lang="ru-RU" sz="1800" dirty="0" err="1" smtClean="0"/>
              <a:t>Ишмуратов</a:t>
            </a:r>
            <a:r>
              <a:rPr lang="ru-RU" sz="1800" dirty="0" smtClean="0"/>
              <a:t> И.М.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Основные направления деятельности отдела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Организация освоения и применения новых программных и технических средств.</a:t>
            </a:r>
          </a:p>
          <a:p>
            <a:r>
              <a:rPr lang="ru-RU" dirty="0" smtClean="0"/>
              <a:t>Ведение учебной деятельности в области </a:t>
            </a:r>
            <a:r>
              <a:rPr lang="ru-RU" dirty="0" smtClean="0"/>
              <a:t>разработки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Основные количественные показатели деятельности отдела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2" y="5132717"/>
            <a:ext cx="9905999" cy="1155940"/>
          </a:xfrm>
        </p:spPr>
        <p:txBody>
          <a:bodyPr/>
          <a:lstStyle/>
          <a:p>
            <a:endParaRPr lang="ru-RU" dirty="0" smtClean="0"/>
          </a:p>
          <a:p>
            <a:pPr algn="ctr"/>
            <a:r>
              <a:rPr lang="ru-RU" dirty="0" smtClean="0"/>
              <a:t>Общее количество выполняемых задач : 2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09802"/>
              </p:ext>
            </p:extLst>
          </p:nvPr>
        </p:nvGraphicFramePr>
        <p:xfrm>
          <a:off x="1141412" y="2177530"/>
          <a:ext cx="9905998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r>
                        <a:rPr lang="ru-RU" baseline="0" dirty="0" smtClean="0"/>
                        <a:t> выполнения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Внедрение новых программных и аппаратных средств в учебный процесс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образования отдела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Ведение учебной деятельности в области разработки мобильных приложений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образования отдела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Схема локальной сети с указанием сотрудников и используемого ПО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838" b="3720"/>
          <a:stretch/>
        </p:blipFill>
        <p:spPr>
          <a:xfrm>
            <a:off x="985700" y="2604279"/>
            <a:ext cx="5188677" cy="20286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70" y="1759131"/>
            <a:ext cx="4131849" cy="46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163794"/>
              </p:ext>
            </p:extLst>
          </p:nvPr>
        </p:nvGraphicFramePr>
        <p:xfrm>
          <a:off x="1141413" y="2097088"/>
          <a:ext cx="9905998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77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 действия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Проекция-является операцией, при которой из отношения выделяются атрибуты только из указанных доменов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Выборка — это операция, которая выделяет множество строк в таблице, удовлетворяющих заданным условиям. Условием может быть любое логическое выражение.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Умножение или декартово произведение является операцией, производимой над двумя отношениями, в результате которой мы получаем отношение со всеми доменами из двух начальных отношений.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Операция соединения обратна операции проекции и создает новое отношение из двух уже существующих.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</a:t>
            </a:r>
            <a:r>
              <a:rPr lang="en-US" smtClean="0"/>
              <a:t> </a:t>
            </a:r>
            <a:r>
              <a:rPr lang="ru-RU" smtClean="0"/>
              <a:t>программных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978456"/>
              </p:ext>
            </p:extLst>
          </p:nvPr>
        </p:nvGraphicFramePr>
        <p:xfrm>
          <a:off x="1103313" y="2052638"/>
          <a:ext cx="596476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 программного решения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Наименование</a:t>
                      </a:r>
                      <a:r>
                        <a:rPr lang="ru-RU" baseline="0" dirty="0" smtClean="0"/>
                        <a:t> компании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Программная система «Выпускник ОГУ»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ИАС ОГУ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52"/>
          <a:stretch/>
        </p:blipFill>
        <p:spPr bwMode="auto">
          <a:xfrm>
            <a:off x="3701143" y="1706880"/>
            <a:ext cx="3957546" cy="36609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Таблица выбранных инструментов </a:t>
            </a:r>
            <a:r>
              <a:rPr lang="ru-RU" dirty="0"/>
              <a:t>р</a:t>
            </a:r>
            <a:r>
              <a:rPr lang="ru-RU" dirty="0" smtClean="0"/>
              <a:t>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85034"/>
              </p:ext>
            </p:extLst>
          </p:nvPr>
        </p:nvGraphicFramePr>
        <p:xfrm>
          <a:off x="2733730" y="2097088"/>
          <a:ext cx="6604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Совместимость </a:t>
                      </a:r>
                      <a:r>
                        <a:rPr lang="en-US" dirty="0" err="1" smtClean="0"/>
                        <a:t>Xamarin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Forms.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r>
                        <a:rPr lang="en-US" baseline="0" dirty="0" smtClean="0"/>
                        <a:t>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Удобство разработки приложения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Удобство и простота в использовании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главного модуля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17" y="1451202"/>
            <a:ext cx="1152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228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Презентация на тему «Разработка приложения для учёта трудоустройства выпускников университета»</vt:lpstr>
      <vt:lpstr>Основные направления деятельности отдела</vt:lpstr>
      <vt:lpstr>Основные количественные показатели деятельности отдела</vt:lpstr>
      <vt:lpstr>Схема локальной сети с указанием сотрудников и используемого ПО</vt:lpstr>
      <vt:lpstr>Математическая модель</vt:lpstr>
      <vt:lpstr>Таблица программных решений</vt:lpstr>
      <vt:lpstr>Алгоритм решения задачи</vt:lpstr>
      <vt:lpstr>Таблица выбранных инструментов разработки</vt:lpstr>
      <vt:lpstr>Структура главного модуля 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Админ</cp:lastModifiedBy>
  <cp:revision>37</cp:revision>
  <dcterms:created xsi:type="dcterms:W3CDTF">2020-05-19T12:19:13Z</dcterms:created>
  <dcterms:modified xsi:type="dcterms:W3CDTF">2021-05-14T10:49:39Z</dcterms:modified>
</cp:coreProperties>
</file>