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3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9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97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3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77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0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2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2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12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0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95EFC9-58E5-442D-846C-6AF834A85602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7AA7CC-33B6-4DA6-9E9B-4274828FC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01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1A1CB-3411-4F16-9C18-EFBF37F6E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88291"/>
            <a:ext cx="9440034" cy="3463635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b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парсера учебного языка программирования»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63DD7A-1E66-49FF-BDAB-E1793ADD2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642048"/>
            <a:ext cx="9440034" cy="1832643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effectLst/>
              </a:rPr>
              <a:t>Выполнил студент группы  П1-17 </a:t>
            </a:r>
          </a:p>
          <a:p>
            <a:pPr algn="l"/>
            <a:r>
              <a:rPr lang="ru-RU" sz="2800" dirty="0">
                <a:effectLst/>
              </a:rPr>
              <a:t>Фатеев Даниил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20250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F109CC-C47A-45A3-B8FE-0B4604FE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2331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CEDAF-B422-4523-8709-2EE5002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436"/>
            <a:ext cx="10353762" cy="289098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effectLst/>
              </a:rPr>
              <a:t>Инструменты</a:t>
            </a:r>
            <a:br>
              <a:rPr lang="ru-RU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ru-RU" sz="3100" dirty="0">
                <a:solidFill>
                  <a:schemeClr val="tx1"/>
                </a:solidFill>
                <a:effectLst/>
              </a:rPr>
              <a:t>Редактор кода</a:t>
            </a:r>
            <a:r>
              <a:rPr lang="en-US" sz="3100" dirty="0">
                <a:solidFill>
                  <a:schemeClr val="tx1"/>
                </a:solidFill>
                <a:effectLst/>
              </a:rPr>
              <a:t>: VSCode</a:t>
            </a:r>
            <a:br>
              <a:rPr lang="ru-RU" sz="3100" dirty="0">
                <a:solidFill>
                  <a:schemeClr val="tx1"/>
                </a:solidFill>
                <a:effectLst/>
              </a:rPr>
            </a:br>
            <a:r>
              <a:rPr lang="ru-RU" sz="3100" dirty="0">
                <a:solidFill>
                  <a:schemeClr val="tx1"/>
                </a:solidFill>
                <a:effectLst/>
              </a:rPr>
              <a:t>Среда</a:t>
            </a:r>
            <a:r>
              <a:rPr lang="en-US" sz="3100" dirty="0">
                <a:solidFill>
                  <a:schemeClr val="tx1"/>
                </a:solidFill>
                <a:effectLst/>
              </a:rPr>
              <a:t>: Cygwin</a:t>
            </a:r>
            <a:br>
              <a:rPr lang="ru-RU" sz="3100" dirty="0">
                <a:solidFill>
                  <a:schemeClr val="tx1"/>
                </a:solidFill>
                <a:effectLst/>
              </a:rPr>
            </a:br>
            <a:r>
              <a:rPr lang="ru-RU" sz="3100" dirty="0">
                <a:solidFill>
                  <a:schemeClr val="tx1"/>
                </a:solidFill>
                <a:effectLst/>
              </a:rPr>
              <a:t>Компилятор</a:t>
            </a:r>
            <a:r>
              <a:rPr lang="en-US" sz="3100" dirty="0">
                <a:solidFill>
                  <a:schemeClr val="tx1"/>
                </a:solidFill>
                <a:effectLst/>
              </a:rPr>
              <a:t>: GNU G++</a:t>
            </a:r>
            <a:br>
              <a:rPr lang="ru-RU" sz="3100" dirty="0">
                <a:solidFill>
                  <a:schemeClr val="tx1"/>
                </a:solidFill>
                <a:effectLst/>
              </a:rPr>
            </a:br>
            <a:r>
              <a:rPr lang="ru-RU" sz="3100" dirty="0">
                <a:solidFill>
                  <a:schemeClr val="tx1"/>
                </a:solidFill>
                <a:effectLst/>
              </a:rPr>
              <a:t>Язык</a:t>
            </a:r>
            <a:r>
              <a:rPr lang="en-US" sz="3100" dirty="0">
                <a:solidFill>
                  <a:schemeClr val="tx1"/>
                </a:solidFill>
                <a:effectLst/>
              </a:rPr>
              <a:t>: C++</a:t>
            </a:r>
            <a:endParaRPr lang="ru-RU" sz="3100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Visual Studio Code — Википедия">
            <a:extLst>
              <a:ext uri="{FF2B5EF4-FFF2-40B4-BE49-F238E27FC236}">
                <a16:creationId xmlns:a16="http://schemas.microsoft.com/office/drawing/2014/main" id="{62BCA064-0F4B-4FD2-B76C-713CEC4B1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41" y="3631118"/>
            <a:ext cx="1376822" cy="137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gwin — Википедия">
            <a:extLst>
              <a:ext uri="{FF2B5EF4-FFF2-40B4-BE49-F238E27FC236}">
                <a16:creationId xmlns:a16="http://schemas.microsoft.com/office/drawing/2014/main" id="{3B760851-DA6F-4BA3-8CD0-CF073B66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27" y="3551756"/>
            <a:ext cx="1535545" cy="15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NU Manifesto - Wikipedia">
            <a:extLst>
              <a:ext uri="{FF2B5EF4-FFF2-40B4-BE49-F238E27FC236}">
                <a16:creationId xmlns:a16="http://schemas.microsoft.com/office/drawing/2014/main" id="{7732D009-BF76-4D9F-BB1A-0131AC84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36" y="3429000"/>
            <a:ext cx="1821874" cy="17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— Википедия">
            <a:extLst>
              <a:ext uri="{FF2B5EF4-FFF2-40B4-BE49-F238E27FC236}">
                <a16:creationId xmlns:a16="http://schemas.microsoft.com/office/drawing/2014/main" id="{8E5B92C5-010F-4D6C-8B07-838F41C4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074" y="3631118"/>
            <a:ext cx="1545646" cy="17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7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B0891-229A-4C59-86F7-6979EEA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effectLst/>
              </a:rPr>
              <a:t>Диаграмма прецедентов студента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96161-F9EC-4BC3-9922-55BF5EE4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55931A-B3C0-4BF2-BD23-59142D5973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443" y="1732448"/>
            <a:ext cx="10353762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9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6C26-41D4-45C6-9F5E-C38CA272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effectLst/>
              </a:rPr>
              <a:t>Диаграмма прецедентов программиста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1219D-0203-46EA-A2CA-7715C909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E9CE1-13C9-4D6A-81C0-9754788C4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3795" y="1708785"/>
            <a:ext cx="10364410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DB75E-B140-4D56-B8EB-95E3B03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effectLst/>
              </a:rPr>
              <a:t>Диаграмма прецедентов преподавателя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2B7E2-17D8-43DB-8AC1-A933C2FE9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8D3CB0-D0BC-46DE-B8FD-DA178BC7D6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10343114" cy="40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8A7A4-6EF5-4264-94E3-5CA8EF9D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effectLst/>
              </a:rPr>
              <a:t>Сценарий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88CC4-840C-485E-9B43-828145F0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9593E-DAFC-498C-8505-9C14B2F1A4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0243" y="2078811"/>
            <a:ext cx="7840866" cy="33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C850B-8328-4270-9E4D-BBC3BB40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C7CE5-D379-42F4-A7E7-0FE64300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DE80A1-CC06-450D-BC08-EF208BF0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24464"/>
            <a:ext cx="10228805" cy="21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0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1C762-4BB7-4E2D-8387-2155C0AA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87DF1A7-969F-46A3-8282-745EB59D0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270600"/>
            <a:ext cx="11079110" cy="8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477E6-B3DB-463D-85B8-2F906AE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9ABC21-73BE-4716-9AB3-8132075CC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984" y="1580050"/>
            <a:ext cx="3793930" cy="7770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93098-FC80-4716-9435-D80374F1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580050"/>
            <a:ext cx="3956617" cy="38758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E5-1FE4-4BEC-8013-3ED5BCE46A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935"/>
          <a:stretch/>
        </p:blipFill>
        <p:spPr>
          <a:xfrm>
            <a:off x="4363837" y="1580050"/>
            <a:ext cx="3705147" cy="38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3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41</TotalTime>
  <Words>72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Times New Roman</vt:lpstr>
      <vt:lpstr>Wingdings 2</vt:lpstr>
      <vt:lpstr>Сланец</vt:lpstr>
      <vt:lpstr>КУРСОВОЙ ПРОЕКТ По МДК.01.02 «Прикладное программирование» Тема: «Разработка парсера учебного языка программирования» </vt:lpstr>
      <vt:lpstr>Инструменты  Редактор кода: VSCode Среда: Cygwin Компилятор: GNU G++ Язык: C++</vt:lpstr>
      <vt:lpstr>Диаграмма прецедентов студента</vt:lpstr>
      <vt:lpstr>Диаграмма прецедентов программиста</vt:lpstr>
      <vt:lpstr>Диаграмма прецедентов преподавателя</vt:lpstr>
      <vt:lpstr>Сценарий работы программы</vt:lpstr>
      <vt:lpstr>Ввод данных</vt:lpstr>
      <vt:lpstr>Запуск программы</vt:lpstr>
      <vt:lpstr>Вывод данных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лексера учебного языка программирования»</dc:title>
  <dc:creator>Даниил Фатеев</dc:creator>
  <cp:lastModifiedBy>Даниил Фатеев</cp:lastModifiedBy>
  <cp:revision>5</cp:revision>
  <dcterms:created xsi:type="dcterms:W3CDTF">2020-06-27T09:10:25Z</dcterms:created>
  <dcterms:modified xsi:type="dcterms:W3CDTF">2020-06-27T09:51:29Z</dcterms:modified>
</cp:coreProperties>
</file>