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224655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дисциплине «МДК.01.02 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«Разработка приложения </a:t>
            </a:r>
            <a:r>
              <a:rPr lang="en-US" sz="4400" dirty="0" smtClean="0">
                <a:solidFill>
                  <a:schemeClr val="bg1"/>
                </a:solidFill>
              </a:rPr>
              <a:t>“</a:t>
            </a:r>
            <a:r>
              <a:rPr lang="ru-RU" sz="4400" dirty="0" smtClean="0">
                <a:solidFill>
                  <a:schemeClr val="bg1"/>
                </a:solidFill>
              </a:rPr>
              <a:t>Отель</a:t>
            </a:r>
            <a:r>
              <a:rPr lang="en-US" sz="4400" dirty="0" smtClean="0">
                <a:solidFill>
                  <a:schemeClr val="bg1"/>
                </a:solidFill>
              </a:rPr>
              <a:t>”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П1-17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Юшаков Никита Романович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261" y="330117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61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chemeClr val="tx1"/>
                </a:solidFill>
              </a:rPr>
              <a:t>JetBrains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6" y="2945246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2826327"/>
            <a:ext cx="3676074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74" y="923330"/>
            <a:ext cx="8923027" cy="5789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0688" y="0"/>
            <a:ext cx="8754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прецедентов в отеле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47" y="830997"/>
            <a:ext cx="8469290" cy="5588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285" y="0"/>
            <a:ext cx="1184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Диаграмма прецедентов при бронировании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20" y="830997"/>
            <a:ext cx="10753344" cy="4564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7752" y="0"/>
            <a:ext cx="7503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Проектирование сценариев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317" y="0"/>
            <a:ext cx="10372344" cy="89674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Главный метод программы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90" y="896747"/>
            <a:ext cx="6619997" cy="5382491"/>
          </a:xfrm>
        </p:spPr>
      </p:pic>
    </p:spTree>
    <p:extLst>
      <p:ext uri="{BB962C8B-B14F-4D97-AF65-F5344CB8AC3E}">
        <p14:creationId xmlns:p14="http://schemas.microsoft.com/office/powerpoint/2010/main" val="31451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Окна 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436" t="14041" r="24119" b="22478"/>
          <a:stretch/>
        </p:blipFill>
        <p:spPr>
          <a:xfrm>
            <a:off x="838200" y="1690688"/>
            <a:ext cx="4710546" cy="32696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3991" t="20513" r="14468" b="15703"/>
          <a:stretch/>
        </p:blipFill>
        <p:spPr>
          <a:xfrm>
            <a:off x="6126018" y="2918691"/>
            <a:ext cx="5227782" cy="36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КУРСОВОЙ ПРОЕКТ По дисциплине «МДК.01.02 Прикладное программирование» Тема: «Разработка приложения “Отель”»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Главный метод программы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Никита</cp:lastModifiedBy>
  <cp:revision>11</cp:revision>
  <dcterms:created xsi:type="dcterms:W3CDTF">2020-06-22T11:00:13Z</dcterms:created>
  <dcterms:modified xsi:type="dcterms:W3CDTF">2020-06-22T11:28:52Z</dcterms:modified>
</cp:coreProperties>
</file>