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43" autoAdjust="0"/>
  </p:normalViewPr>
  <p:slideViewPr>
    <p:cSldViewPr>
      <p:cViewPr varScale="1">
        <p:scale>
          <a:sx n="84" d="100"/>
          <a:sy n="84" d="100"/>
        </p:scale>
        <p:origin x="-6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Экзаменационный билет №23 по модулю ПМ.01 «Разработка программных модулей программного обеспечения для компьютерных систем»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 студент группы П1-17</a:t>
            </a:r>
          </a:p>
          <a:p>
            <a:r>
              <a:rPr lang="ru-RU" dirty="0">
                <a:solidFill>
                  <a:schemeClr val="tx1"/>
                </a:solidFill>
              </a:rPr>
              <a:t>Богомолов Максим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01.07.2020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1.4 для ПП.01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00808"/>
            <a:ext cx="5006785" cy="4916760"/>
          </a:xfrm>
        </p:spPr>
      </p:pic>
    </p:spTree>
    <p:extLst>
      <p:ext uri="{BB962C8B-B14F-4D97-AF65-F5344CB8AC3E}">
        <p14:creationId xmlns:p14="http://schemas.microsoft.com/office/powerpoint/2010/main" val="12119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1.5 для МДК01.01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810246"/>
            <a:ext cx="4944165" cy="4258270"/>
          </a:xfrm>
        </p:spPr>
      </p:pic>
    </p:spTree>
    <p:extLst>
      <p:ext uri="{BB962C8B-B14F-4D97-AF65-F5344CB8AC3E}">
        <p14:creationId xmlns:p14="http://schemas.microsoft.com/office/powerpoint/2010/main" val="40604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1.5 для ПП.01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65104"/>
            <a:ext cx="6472012" cy="2294161"/>
          </a:xfrm>
        </p:spPr>
      </p:pic>
      <p:pic>
        <p:nvPicPr>
          <p:cNvPr id="4098" name="Picture 2" descr="C:\Users\skaer2\Documents\сети\модульникПРезентация\пк5ПП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472012" cy="24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1.6 для МДК01.01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72034"/>
            <a:ext cx="2620043" cy="4373563"/>
          </a:xfrm>
        </p:spPr>
      </p:pic>
      <p:pic>
        <p:nvPicPr>
          <p:cNvPr id="5122" name="Picture 2" descr="C:\Users\skaer2\Documents\сети\модульникПРезентация\пк6мдк1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36099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1.6 для КП.01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0" y="1752600"/>
            <a:ext cx="7107039" cy="4373563"/>
          </a:xfrm>
        </p:spPr>
      </p:pic>
    </p:spTree>
    <p:extLst>
      <p:ext uri="{BB962C8B-B14F-4D97-AF65-F5344CB8AC3E}">
        <p14:creationId xmlns:p14="http://schemas.microsoft.com/office/powerpoint/2010/main" val="16121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83" y="2738537"/>
            <a:ext cx="8994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u="sng" dirty="0" smtClean="0"/>
              <a:t>Спасибо за внимание</a:t>
            </a:r>
            <a:endParaRPr lang="ru-RU" sz="6000" u="sng" dirty="0"/>
          </a:p>
        </p:txBody>
      </p:sp>
    </p:spTree>
    <p:extLst>
      <p:ext uri="{BB962C8B-B14F-4D97-AF65-F5344CB8AC3E}">
        <p14:creationId xmlns:p14="http://schemas.microsoft.com/office/powerpoint/2010/main" val="7251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сформированность </a:t>
            </a:r>
            <a:r>
              <a:rPr lang="ru-RU" dirty="0" smtClean="0"/>
              <a:t>компетенций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753258"/>
              </p:ext>
            </p:extLst>
          </p:nvPr>
        </p:nvGraphicFramePr>
        <p:xfrm>
          <a:off x="457200" y="17526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ПП.01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1.1 для КП.01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8520"/>
            <a:ext cx="8229600" cy="3581722"/>
          </a:xfrm>
        </p:spPr>
      </p:pic>
    </p:spTree>
    <p:extLst>
      <p:ext uri="{BB962C8B-B14F-4D97-AF65-F5344CB8AC3E}">
        <p14:creationId xmlns:p14="http://schemas.microsoft.com/office/powerpoint/2010/main" val="20475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</a:t>
            </a:r>
            <a:r>
              <a:rPr lang="ru-RU" dirty="0" smtClean="0"/>
              <a:t>1.1 </a:t>
            </a:r>
            <a:r>
              <a:rPr lang="ru-RU" dirty="0" smtClean="0"/>
              <a:t>для МДК01.02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053535"/>
            <a:ext cx="1428950" cy="3839111"/>
          </a:xfrm>
        </p:spPr>
      </p:pic>
      <p:pic>
        <p:nvPicPr>
          <p:cNvPr id="1026" name="Picture 2" descr="C:\Users\skaer2\Documents\сети\модульникПРезентация\пк2МДК2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39616"/>
            <a:ext cx="36766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kaer2\Documents\сети\модульникПРезентация\пк2МДК2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49" y="1772816"/>
            <a:ext cx="3257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0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</a:t>
            </a:r>
            <a:r>
              <a:rPr lang="ru-RU" dirty="0" smtClean="0"/>
              <a:t>1.2 </a:t>
            </a:r>
            <a:r>
              <a:rPr lang="ru-RU" dirty="0" smtClean="0"/>
              <a:t>для УП.01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75" y="1752600"/>
            <a:ext cx="6322650" cy="4373563"/>
          </a:xfrm>
        </p:spPr>
      </p:pic>
    </p:spTree>
    <p:extLst>
      <p:ext uri="{BB962C8B-B14F-4D97-AF65-F5344CB8AC3E}">
        <p14:creationId xmlns:p14="http://schemas.microsoft.com/office/powerpoint/2010/main" val="40251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1.2 для КП.01</a:t>
            </a:r>
            <a:endParaRPr lang="ru-RU" dirty="0"/>
          </a:p>
        </p:txBody>
      </p:sp>
      <p:pic>
        <p:nvPicPr>
          <p:cNvPr id="2050" name="Picture 2" descr="C:\Users\skaer2\Documents\сети\модульникПРезентация\пк2КП1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12763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00808"/>
            <a:ext cx="5021787" cy="4373563"/>
          </a:xfrm>
        </p:spPr>
      </p:pic>
    </p:spTree>
    <p:extLst>
      <p:ext uri="{BB962C8B-B14F-4D97-AF65-F5344CB8AC3E}">
        <p14:creationId xmlns:p14="http://schemas.microsoft.com/office/powerpoint/2010/main" val="38968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ПК 1.3 для КП.01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00808"/>
            <a:ext cx="4611877" cy="2831089"/>
          </a:xfrm>
        </p:spPr>
      </p:pic>
      <p:pic>
        <p:nvPicPr>
          <p:cNvPr id="3074" name="Picture 2" descr="C:\Users\skaer2\Documents\сети\модульникПРезентация\пк3КП1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75453"/>
            <a:ext cx="5916612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1.3 для ПП.01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2076984"/>
            <a:ext cx="6868484" cy="3724795"/>
          </a:xfrm>
        </p:spPr>
      </p:pic>
    </p:spTree>
    <p:extLst>
      <p:ext uri="{BB962C8B-B14F-4D97-AF65-F5344CB8AC3E}">
        <p14:creationId xmlns:p14="http://schemas.microsoft.com/office/powerpoint/2010/main" val="37090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1.4 для КП.01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5261643" cy="5085184"/>
          </a:xfrm>
        </p:spPr>
      </p:pic>
    </p:spTree>
    <p:extLst>
      <p:ext uri="{BB962C8B-B14F-4D97-AF65-F5344CB8AC3E}">
        <p14:creationId xmlns:p14="http://schemas.microsoft.com/office/powerpoint/2010/main" val="34032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200</TotalTime>
  <Words>108</Words>
  <Application>Microsoft Office PowerPoint</Application>
  <PresentationFormat>Экран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Аптека</vt:lpstr>
      <vt:lpstr>Экзаменационный билет №23 по модулю ПМ.01 «Разработка программных модулей программного обеспечения для компьютерных систем»</vt:lpstr>
      <vt:lpstr>сформированность компетенций</vt:lpstr>
      <vt:lpstr>ПК 1.1 для КП.01</vt:lpstr>
      <vt:lpstr>ПК 1.1 для МДК01.02</vt:lpstr>
      <vt:lpstr>ПК 1.2 для УП.01 </vt:lpstr>
      <vt:lpstr>ПК 1.2 для КП.01</vt:lpstr>
      <vt:lpstr>ПК 1.3 для КП.01</vt:lpstr>
      <vt:lpstr>ПК 1.3 для ПП.01</vt:lpstr>
      <vt:lpstr>ПК 1.4 для КП.01</vt:lpstr>
      <vt:lpstr>ПК 1.4 для ПП.01</vt:lpstr>
      <vt:lpstr>ПК 1.5 для МДК01.01</vt:lpstr>
      <vt:lpstr>ПК 1.5 для ПП.01</vt:lpstr>
      <vt:lpstr>ПК 1.6 для МДК01.01</vt:lpstr>
      <vt:lpstr>ПК 1.6 для КП.01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skaer2</dc:creator>
  <cp:lastModifiedBy>skaer2</cp:lastModifiedBy>
  <cp:revision>49</cp:revision>
  <dcterms:created xsi:type="dcterms:W3CDTF">2020-07-01T14:36:05Z</dcterms:created>
  <dcterms:modified xsi:type="dcterms:W3CDTF">2020-07-03T06:54:49Z</dcterms:modified>
</cp:coreProperties>
</file>