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941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05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23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10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86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68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22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41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81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87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90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8D2D4-2078-4930-904A-A9E2FF9598AE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18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8836" y="1094654"/>
            <a:ext cx="10113819" cy="2387600"/>
          </a:xfrm>
        </p:spPr>
        <p:txBody>
          <a:bodyPr>
            <a:noAutofit/>
          </a:bodyPr>
          <a:lstStyle/>
          <a:p>
            <a:pPr algn="l"/>
            <a:r>
              <a:rPr lang="ru-RU" sz="4400" dirty="0" smtClean="0">
                <a:solidFill>
                  <a:schemeClr val="bg1"/>
                </a:solidFill>
              </a:rPr>
              <a:t>КУРСОВОЙ ПРОЕКТ</a:t>
            </a:r>
            <a:br>
              <a:rPr lang="ru-RU" sz="4400" dirty="0" smtClean="0">
                <a:solidFill>
                  <a:schemeClr val="bg1"/>
                </a:solidFill>
              </a:rPr>
            </a:br>
            <a:r>
              <a:rPr lang="ru-RU" sz="4400" dirty="0" smtClean="0">
                <a:solidFill>
                  <a:schemeClr val="bg1"/>
                </a:solidFill>
              </a:rPr>
              <a:t>По МДК.01.02 «Прикладное программирование»</a:t>
            </a:r>
            <a:br>
              <a:rPr lang="ru-RU" sz="4400" dirty="0" smtClean="0">
                <a:solidFill>
                  <a:schemeClr val="bg1"/>
                </a:solidFill>
              </a:rPr>
            </a:br>
            <a:r>
              <a:rPr lang="ru-RU" sz="4400" dirty="0" smtClean="0">
                <a:solidFill>
                  <a:schemeClr val="bg1"/>
                </a:solidFill>
              </a:rPr>
              <a:t>Тема: «Разработка приложения </a:t>
            </a:r>
            <a:r>
              <a:rPr lang="en-US" sz="4400" dirty="0" smtClean="0">
                <a:solidFill>
                  <a:schemeClr val="bg1"/>
                </a:solidFill>
              </a:rPr>
              <a:t>“</a:t>
            </a:r>
            <a:r>
              <a:rPr lang="ru-RU" sz="4400" dirty="0" smtClean="0">
                <a:solidFill>
                  <a:schemeClr val="bg1"/>
                </a:solidFill>
              </a:rPr>
              <a:t>Отель</a:t>
            </a:r>
            <a:r>
              <a:rPr lang="en-US" sz="4400" dirty="0" smtClean="0">
                <a:solidFill>
                  <a:schemeClr val="bg1"/>
                </a:solidFill>
              </a:rPr>
              <a:t>”</a:t>
            </a:r>
            <a:r>
              <a:rPr lang="ru-RU" sz="4400" dirty="0" smtClean="0">
                <a:solidFill>
                  <a:schemeClr val="bg1"/>
                </a:solidFill>
              </a:rPr>
              <a:t>»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8836" y="4183929"/>
            <a:ext cx="9144000" cy="1655762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bg1"/>
                </a:solidFill>
              </a:rPr>
              <a:t>Выполнил студент группы П1-17</a:t>
            </a:r>
          </a:p>
          <a:p>
            <a:pPr algn="l"/>
            <a:r>
              <a:rPr lang="ru-RU" dirty="0" smtClean="0">
                <a:solidFill>
                  <a:schemeClr val="bg1"/>
                </a:solidFill>
              </a:rPr>
              <a:t>Юшаков Никита Романович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9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61799"/>
          </a:xfrm>
        </p:spPr>
        <p:txBody>
          <a:bodyPr>
            <a:normAutofit/>
          </a:bodyPr>
          <a:lstStyle/>
          <a:p>
            <a:r>
              <a:rPr lang="ru-RU" sz="5400" dirty="0" smtClean="0">
                <a:solidFill>
                  <a:srgbClr val="FF0000"/>
                </a:solidFill>
              </a:rPr>
              <a:t>Инструменты для разработки</a:t>
            </a:r>
            <a:endParaRPr lang="ru-RU" sz="5400" dirty="0">
              <a:solidFill>
                <a:srgbClr val="FF0000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669800"/>
            <a:ext cx="10515600" cy="1500187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Язык программирования: </a:t>
            </a:r>
            <a:r>
              <a:rPr lang="en-US" dirty="0" smtClean="0">
                <a:solidFill>
                  <a:schemeClr val="tx1"/>
                </a:solidFill>
              </a:rPr>
              <a:t>Python 3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Среда разработки: </a:t>
            </a:r>
            <a:r>
              <a:rPr lang="en-US" dirty="0" smtClean="0">
                <a:solidFill>
                  <a:schemeClr val="tx1"/>
                </a:solidFill>
              </a:rPr>
              <a:t>PyCharm </a:t>
            </a:r>
            <a:r>
              <a:rPr lang="ru-RU" dirty="0" smtClean="0">
                <a:solidFill>
                  <a:schemeClr val="tx1"/>
                </a:solidFill>
              </a:rPr>
              <a:t>от </a:t>
            </a:r>
            <a:r>
              <a:rPr lang="en-US" dirty="0" smtClean="0">
                <a:solidFill>
                  <a:schemeClr val="tx1"/>
                </a:solidFill>
              </a:rPr>
              <a:t>JetBrains</a:t>
            </a:r>
            <a:endParaRPr lang="ru-RU" dirty="0" smtClean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436" y="2945246"/>
            <a:ext cx="3438236" cy="343823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672" y="2826327"/>
            <a:ext cx="3676074" cy="367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3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174" y="923330"/>
            <a:ext cx="8923027" cy="57892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50687" y="0"/>
            <a:ext cx="8754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rgbClr val="FF0000"/>
                </a:solidFill>
              </a:rPr>
              <a:t>Диаграмма прецедентов в отеле</a:t>
            </a:r>
            <a:endParaRPr lang="ru-RU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76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355" y="830997"/>
            <a:ext cx="8469290" cy="55880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693" y="0"/>
            <a:ext cx="118406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rgbClr val="FF0000"/>
                </a:solidFill>
              </a:rPr>
              <a:t>Диаграмма прецедентов при бронировании</a:t>
            </a:r>
            <a:endParaRPr lang="ru-RU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05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8" y="830997"/>
            <a:ext cx="10753344" cy="45649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44460" y="0"/>
            <a:ext cx="7503080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sz="4800" dirty="0" smtClean="0">
                <a:solidFill>
                  <a:srgbClr val="FF0000"/>
                </a:solidFill>
              </a:rPr>
              <a:t>Проектирование сценариев</a:t>
            </a:r>
            <a:endParaRPr lang="ru-RU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59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3317" y="0"/>
            <a:ext cx="10372344" cy="896747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rgbClr val="FF0000"/>
                </a:solidFill>
              </a:rPr>
              <a:t>Главный метод программы</a:t>
            </a:r>
            <a:endParaRPr lang="ru-RU" sz="4800" dirty="0">
              <a:solidFill>
                <a:srgbClr val="FF0000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118" y="896747"/>
            <a:ext cx="7214742" cy="5781144"/>
          </a:xfrm>
        </p:spPr>
      </p:pic>
    </p:spTree>
    <p:extLst>
      <p:ext uri="{BB962C8B-B14F-4D97-AF65-F5344CB8AC3E}">
        <p14:creationId xmlns:p14="http://schemas.microsoft.com/office/powerpoint/2010/main" val="3145140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3457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Окна программы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4436" t="14041" r="24119" b="22478"/>
          <a:stretch/>
        </p:blipFill>
        <p:spPr>
          <a:xfrm>
            <a:off x="838200" y="1690688"/>
            <a:ext cx="4710546" cy="326967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33991" t="20513" r="14468" b="15703"/>
          <a:stretch/>
        </p:blipFill>
        <p:spPr>
          <a:xfrm>
            <a:off x="6126018" y="2918691"/>
            <a:ext cx="5227782" cy="363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69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5489" y="2967335"/>
            <a:ext cx="6781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 smtClean="0">
                <a:solidFill>
                  <a:schemeClr val="bg1"/>
                </a:solidFill>
              </a:rPr>
              <a:t>Спасибо за внимание!</a:t>
            </a:r>
            <a:endParaRPr lang="ru-RU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0073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42</Words>
  <Application>Microsoft Office PowerPoint</Application>
  <PresentationFormat>Широкоэкранный</PresentationFormat>
  <Paragraphs>12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КУРСОВОЙ ПРОЕКТ По МДК.01.02 «Прикладное программирование» Тема: «Разработка приложения “Отель”»</vt:lpstr>
      <vt:lpstr>Инструменты для разработки</vt:lpstr>
      <vt:lpstr>Презентация PowerPoint</vt:lpstr>
      <vt:lpstr>Презентация PowerPoint</vt:lpstr>
      <vt:lpstr>Презентация PowerPoint</vt:lpstr>
      <vt:lpstr>Главный метод программы</vt:lpstr>
      <vt:lpstr>Окна программы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дисциплине «МДК.01.02 Прикладное программирование» Тема: «Разработка приложения “Отель”»</dc:title>
  <dc:creator>Никита</dc:creator>
  <cp:lastModifiedBy>Никита</cp:lastModifiedBy>
  <cp:revision>19</cp:revision>
  <dcterms:created xsi:type="dcterms:W3CDTF">2020-06-22T11:00:13Z</dcterms:created>
  <dcterms:modified xsi:type="dcterms:W3CDTF">2020-06-22T13:34:44Z</dcterms:modified>
</cp:coreProperties>
</file>