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919BA-04E8-4A30-B62B-0DCC4D2ACE4B}">
  <a:tblStyle styleId="{EC9919BA-04E8-4A30-B62B-0DCC4D2ACE4B}" styleName="Table_0">
    <a:wholeTbl>
      <a:tcTxStyle b="off" i="off">
        <a:font>
          <a:latin typeface="Rockwell"/>
          <a:ea typeface="Rockwell"/>
          <a:cs typeface="Rockwell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27a2748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27a274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ru-RU"/>
              <a:t>ПРЕЗЕНТАЦИЯ НА ТЕМУ «РАЗРАБОТКА ВЕБ ПОРТАЛА КНИГИ ЖАЛОБ И ПРЕДЛОЖЕНИЙ ОТ НАСЕЛЕНИЯ»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923544" y="5071613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Выполнили студент группы П1-17: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Рубановский</a:t>
            </a:r>
            <a:r>
              <a:rPr lang="ru-RU"/>
              <a:t> О.А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ru-RU"/>
              <a:t>ОСНОВНЫЕ НАПРАВЛЕНИЯ ДЕЯТЕЛЬНОСТИ ГОРОДСКОЙ АДМИНИСТРАЦИИ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/>
              <a:t>Планирование, финансы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/>
              <a:t>Управление муниципальной собственностью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ru-RU"/>
              <a:t>Жилищно-коммунальное хозяйство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Строительство  и благоустройство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Охрана труда и окружающей среды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УПРАВЛЕНЧЕСКАЯ СТРУКТУРА АДМИНИСТРАЦИИ Г.ЩЁЛКОВО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28" y="2022376"/>
            <a:ext cx="7111300" cy="40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Типовая схема базы данных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88" y="1805675"/>
            <a:ext cx="7376927" cy="46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ТАБЛИЦА ПРОГРАММНЫХ РЕШЕНИЙ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914400" y="2095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{EC9919BA-04E8-4A30-B62B-0DCC4D2ACE4B}</a:tableStyleId>
              </a:tblPr>
              <a:tblGrid>
                <a:gridCol w="3451225"/>
                <a:gridCol w="3451225"/>
                <a:gridCol w="3451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Название  программного решения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Компания разработчик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Доступен</a:t>
                      </a:r>
                      <a:r>
                        <a:rPr lang="ru-RU" sz="1800"/>
                        <a:t> на платформах</a:t>
                      </a:r>
                      <a:endParaRPr sz="1800"/>
                    </a:p>
                  </a:txBody>
                  <a:tcPr marT="45725" marB="45725" marR="95575" marL="9557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Добродел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Skillbox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Облачная платформа</a:t>
                      </a:r>
                      <a:endParaRPr sz="1800"/>
                    </a:p>
                  </a:txBody>
                  <a:tcPr marT="45725" marB="45725" marR="95575" marL="95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Наш город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html academy</a:t>
                      </a:r>
                      <a:endParaRPr sz="1800"/>
                    </a:p>
                  </a:txBody>
                  <a:tcPr marT="45725" marB="45725" marR="95575" marL="9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/>
                        <a:t>Облачная</a:t>
                      </a:r>
                      <a:r>
                        <a:rPr lang="ru-RU" sz="1800"/>
                        <a:t> платформа</a:t>
                      </a:r>
                      <a:endParaRPr sz="1800"/>
                    </a:p>
                  </a:txBody>
                  <a:tcPr marT="45725" marB="45725" marR="95575" marL="95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1141413" y="618518"/>
            <a:ext cx="9905998" cy="589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АЛГОРИТМ РЕШЕНИЯ ЗАДАЧИ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13" y="1699248"/>
            <a:ext cx="59436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ТАБЛИЦА ВЫБРАННЫХ ИНСТРУМЕНТОВ РАЗРАБОТКИ</a:t>
            </a:r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2733730" y="2097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{EC9919BA-04E8-4A30-B62B-0DCC4D2ACE4B}</a:tableStyleId>
              </a:tblPr>
              <a:tblGrid>
                <a:gridCol w="3302000"/>
                <a:gridCol w="330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 инструмента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Фактор выбора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PHP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Опыт</a:t>
                      </a:r>
                      <a:r>
                        <a:rPr lang="ru-RU" sz="1800"/>
                        <a:t> работы с применением данного языка, универсальность и скорость разработки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Visual Studio</a:t>
                      </a:r>
                      <a:r>
                        <a:rPr lang="ru-RU" sz="1800"/>
                        <a:t> 2019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Наличие</a:t>
                      </a:r>
                      <a:r>
                        <a:rPr lang="ru-RU" sz="1800"/>
                        <a:t> опыта работы с данной средой разработки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Git,</a:t>
                      </a:r>
                      <a:r>
                        <a:rPr lang="ru-RU" sz="1800"/>
                        <a:t> GitHub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Удобство работы.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СТРУКТУРА ГЛАВНОГО МОДУЛЯ 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100" y="1935921"/>
            <a:ext cx="44577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141413" y="618517"/>
            <a:ext cx="9906000" cy="5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