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8686" y="498763"/>
            <a:ext cx="8541327" cy="457199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космического машиностроения и технологии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8927" y="2265218"/>
            <a:ext cx="10920846" cy="432261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МДК.01.02 «Прикладное программирование»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приложения "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Автотехцентр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Включающие модули».</a:t>
            </a:r>
          </a:p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П1-17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Канавская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 в.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8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99847" y="408073"/>
            <a:ext cx="9912355" cy="819355"/>
          </a:xfrm>
        </p:spPr>
        <p:txBody>
          <a:bodyPr/>
          <a:lstStyle/>
          <a:p>
            <a:pPr algn="ct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Автосервис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avatars.mds.yandex.net/get-zen_doc/1528313/pub_5e13454c028d6800ad2e3cee_5e1352943f548700ad63d330/scale_120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3" b="23363"/>
          <a:stretch>
            <a:fillRect/>
          </a:stretch>
        </p:blipFill>
        <p:spPr bwMode="auto">
          <a:xfrm>
            <a:off x="1141411" y="1718253"/>
            <a:ext cx="9912354" cy="329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7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7112" y="78190"/>
            <a:ext cx="9905998" cy="147857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прецедентов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71" y="1397435"/>
            <a:ext cx="4001557" cy="22393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93817" y="3647208"/>
            <a:ext cx="11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282" y="1381991"/>
            <a:ext cx="2961409" cy="22483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167254" y="3636817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Ima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0" y="4252912"/>
            <a:ext cx="4991099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Imag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27" y="4239490"/>
            <a:ext cx="3595255" cy="180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462646" y="6005946"/>
            <a:ext cx="142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Автослесарь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24455" y="609946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93098"/>
            <a:ext cx="9906000" cy="648565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techrocks.ru/wp-content/uploads/2018/08/simply-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86" y="1028701"/>
            <a:ext cx="6438053" cy="27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t-black.ru/wp-content/uploads/2020/02/tkinter_python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83" y="3990109"/>
            <a:ext cx="4623121" cy="256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1802" y="203490"/>
            <a:ext cx="9906000" cy="69012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сценария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8" y="1314450"/>
            <a:ext cx="5862637" cy="4244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3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93099"/>
            <a:ext cx="9906000" cy="5758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192" y="1190191"/>
            <a:ext cx="6101628" cy="4285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26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3780" y="276227"/>
            <a:ext cx="9831675" cy="5446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главного меню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Автотехцентр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беркут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36" y="1319646"/>
            <a:ext cx="7433830" cy="3986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0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881"/>
            <a:ext cx="9906000" cy="5654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Ima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59836"/>
            <a:ext cx="3125066" cy="19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Im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6" y="745115"/>
            <a:ext cx="2924176" cy="197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Imag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250" y="748577"/>
            <a:ext cx="2995613" cy="195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Imag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561" y="736887"/>
            <a:ext cx="2608984" cy="1954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99" y="2762197"/>
            <a:ext cx="3123174" cy="1840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254" y="2753185"/>
            <a:ext cx="2880268" cy="18395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1937" y="2753590"/>
            <a:ext cx="2957536" cy="18599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3066" y="2739146"/>
            <a:ext cx="2596870" cy="18744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580" y="4658989"/>
            <a:ext cx="3112902" cy="197041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7828" y="4680076"/>
            <a:ext cx="2857499" cy="190775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81460" y="4677361"/>
            <a:ext cx="2897622" cy="191047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3430" y="4684208"/>
            <a:ext cx="2596898" cy="19140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6948" y="6040203"/>
            <a:ext cx="1872598" cy="55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7174" y="2743201"/>
            <a:ext cx="75023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55</TotalTime>
  <Words>63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Tw Cen MT</vt:lpstr>
      <vt:lpstr>Контур</vt:lpstr>
      <vt:lpstr>Колледж космического машиностроения и технологии</vt:lpstr>
      <vt:lpstr>ВВедение</vt:lpstr>
      <vt:lpstr>Диаграммы прецедентов</vt:lpstr>
      <vt:lpstr>Выбор инструментов</vt:lpstr>
      <vt:lpstr>Проектирование сценария</vt:lpstr>
      <vt:lpstr>Диаграмма классов</vt:lpstr>
      <vt:lpstr>Окно главного меню “Автотехцентр ‘беркут’ ”</vt:lpstr>
      <vt:lpstr>Окна программы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технологии</dc:title>
  <dc:creator>Феникс</dc:creator>
  <cp:lastModifiedBy>Феникс</cp:lastModifiedBy>
  <cp:revision>5</cp:revision>
  <dcterms:created xsi:type="dcterms:W3CDTF">2020-06-26T17:46:59Z</dcterms:created>
  <dcterms:modified xsi:type="dcterms:W3CDTF">2020-06-26T18:42:04Z</dcterms:modified>
</cp:coreProperties>
</file>