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0" r:id="rId3"/>
    <p:sldId id="257" r:id="rId4"/>
    <p:sldId id="258" r:id="rId5"/>
    <p:sldId id="263" r:id="rId6"/>
    <p:sldId id="261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ёна Попкова" initials="АП" lastIdx="1" clrIdx="0">
    <p:extLst>
      <p:ext uri="{19B8F6BF-5375-455C-9EA6-DF929625EA0E}">
        <p15:presenceInfo xmlns:p15="http://schemas.microsoft.com/office/powerpoint/2012/main" userId="b06685e4833dfe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Friday, June 19, 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1422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Friday, June 19,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880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Friday, June 19,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8184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Friday, June 19,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1160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Friday, June 19,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156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Friday, June 19,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6875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Friday, June 19, 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428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Friday, June 19,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8919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Friday, June 19, 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4586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Friday, June 19,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9247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Friday, June 19, 2020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23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Friday, June 19,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70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82DC6-AB0A-498C-A96E-8E5BD9B4D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dirty="0"/>
              <a:t>КУРСОВОЙ ПРОЕКТ</a:t>
            </a:r>
            <a:br>
              <a:rPr lang="ru-RU" sz="4400" dirty="0"/>
            </a:br>
            <a:r>
              <a:rPr lang="ru-RU" sz="4400" dirty="0"/>
              <a:t>По дисциплине «МДК.01.02 Прикладное программирование»</a:t>
            </a:r>
            <a:br>
              <a:rPr lang="ru-RU" sz="4400" dirty="0"/>
            </a:br>
            <a:r>
              <a:rPr lang="ru-RU" sz="4400" dirty="0"/>
              <a:t>Тема: </a:t>
            </a:r>
            <a:r>
              <a:rPr lang="ru-RU" sz="4400" b="1" dirty="0"/>
              <a:t>«Разработка приложения “Предприятие быстрого питания”»</a:t>
            </a:r>
            <a:br>
              <a:rPr lang="ru-RU" sz="4400" dirty="0"/>
            </a:b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80F6AB-7117-486B-A206-4130AE64C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студент группы П1-17</a:t>
            </a:r>
          </a:p>
          <a:p>
            <a:r>
              <a:rPr lang="ru-RU" dirty="0"/>
              <a:t>Попкова Алена</a:t>
            </a:r>
          </a:p>
        </p:txBody>
      </p:sp>
    </p:spTree>
    <p:extLst>
      <p:ext uri="{BB962C8B-B14F-4D97-AF65-F5344CB8AC3E}">
        <p14:creationId xmlns:p14="http://schemas.microsoft.com/office/powerpoint/2010/main" val="261857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122D0-14BC-4F31-9983-1B89B677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для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777B89-D1F9-478A-8FF5-CCEF2AC00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Язык программирования:</a:t>
            </a:r>
            <a:r>
              <a:rPr lang="en-US" b="1" dirty="0"/>
              <a:t> </a:t>
            </a:r>
            <a:r>
              <a:rPr lang="en-US" dirty="0"/>
              <a:t>Object Pascal</a:t>
            </a:r>
            <a:r>
              <a:rPr lang="ru-RU" dirty="0"/>
              <a:t> </a:t>
            </a:r>
          </a:p>
          <a:p>
            <a:r>
              <a:rPr lang="ru-RU" b="1" dirty="0"/>
              <a:t>Среда разработки</a:t>
            </a:r>
            <a:r>
              <a:rPr lang="en-US" b="1" dirty="0"/>
              <a:t>: </a:t>
            </a:r>
            <a:r>
              <a:rPr lang="en-US" dirty="0"/>
              <a:t>Lazarus</a:t>
            </a:r>
            <a:endParaRPr lang="ru-RU" dirty="0"/>
          </a:p>
          <a:p>
            <a:r>
              <a:rPr lang="ru-RU" b="1" dirty="0"/>
              <a:t>Система управления базами данных</a:t>
            </a:r>
            <a:r>
              <a:rPr lang="en-US" b="1" dirty="0"/>
              <a:t>: </a:t>
            </a:r>
            <a:r>
              <a:rPr lang="en-US" dirty="0"/>
              <a:t>FireBird</a:t>
            </a:r>
          </a:p>
        </p:txBody>
      </p:sp>
    </p:spTree>
    <p:extLst>
      <p:ext uri="{BB962C8B-B14F-4D97-AF65-F5344CB8AC3E}">
        <p14:creationId xmlns:p14="http://schemas.microsoft.com/office/powerpoint/2010/main" val="331646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30A5E-BCEA-4D03-8704-BC8835A4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624" y="1621367"/>
            <a:ext cx="4314549" cy="1807633"/>
          </a:xfrm>
        </p:spPr>
        <p:txBody>
          <a:bodyPr/>
          <a:lstStyle/>
          <a:p>
            <a:r>
              <a:rPr lang="ru-RU" dirty="0"/>
              <a:t>Диаграмма прецедентов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73482CE-3D8F-4D29-97D3-0DF71C5197C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52" y="499533"/>
            <a:ext cx="5586548" cy="5652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828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62983-0F4E-4099-ABD7-F2C5EE07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7795" y="971823"/>
            <a:ext cx="5464205" cy="1658198"/>
          </a:xfrm>
        </p:spPr>
        <p:txBody>
          <a:bodyPr/>
          <a:lstStyle/>
          <a:p>
            <a:r>
              <a:rPr lang="ru-RU" dirty="0"/>
              <a:t>Проектирование сценария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39674AA-1E90-493A-996F-64A80B5F5E5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97" y="1300297"/>
            <a:ext cx="6535444" cy="425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1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1910D-BC57-48A6-AE38-4849AEE1B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276" y="2599901"/>
            <a:ext cx="4581524" cy="1658198"/>
          </a:xfrm>
        </p:spPr>
        <p:txBody>
          <a:bodyPr>
            <a:normAutofit fontScale="90000"/>
          </a:bodyPr>
          <a:lstStyle/>
          <a:p>
            <a:r>
              <a:rPr lang="ru-RU" dirty="0"/>
              <a:t>Блок-схема главного модуля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F87F41D-BF73-46B9-BF7A-D04B1ABBD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0"/>
            <a:ext cx="2705100" cy="7179805"/>
          </a:xfrm>
        </p:spPr>
      </p:pic>
    </p:spTree>
    <p:extLst>
      <p:ext uri="{BB962C8B-B14F-4D97-AF65-F5344CB8AC3E}">
        <p14:creationId xmlns:p14="http://schemas.microsoft.com/office/powerpoint/2010/main" val="1521706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070663-0078-4B15-AF46-A2231544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6" y="374318"/>
            <a:ext cx="10753724" cy="1658198"/>
          </a:xfrm>
        </p:spPr>
        <p:txBody>
          <a:bodyPr/>
          <a:lstStyle/>
          <a:p>
            <a:r>
              <a:rPr lang="ru-RU" dirty="0"/>
              <a:t>Поля таблиц БД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2DE5397-0FAD-4230-98AD-DA0264C23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276" y="2098428"/>
            <a:ext cx="10201275" cy="8572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F91A46-53CD-4E2A-963F-FC3DE9A50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6" y="3448523"/>
            <a:ext cx="10267950" cy="11525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F17FBD-201E-401C-B2D9-D1B080A9B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6" y="5194816"/>
            <a:ext cx="10267950" cy="866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DF4285-1DF5-49ED-AB12-CC7DAB24968C}"/>
              </a:ext>
            </a:extLst>
          </p:cNvPr>
          <p:cNvSpPr txBox="1"/>
          <p:nvPr/>
        </p:nvSpPr>
        <p:spPr>
          <a:xfrm>
            <a:off x="676276" y="1663184"/>
            <a:ext cx="432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Таблица «Меню предприятия»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2C359-5EDF-4351-BF69-C6DD4BF99AF1}"/>
              </a:ext>
            </a:extLst>
          </p:cNvPr>
          <p:cNvSpPr txBox="1"/>
          <p:nvPr/>
        </p:nvSpPr>
        <p:spPr>
          <a:xfrm>
            <a:off x="762000" y="3040146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Таблица «Финансы»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D02D6D-4251-416F-A218-609CDBC94EFE}"/>
              </a:ext>
            </a:extLst>
          </p:cNvPr>
          <p:cNvSpPr txBox="1"/>
          <p:nvPr/>
        </p:nvSpPr>
        <p:spPr>
          <a:xfrm>
            <a:off x="676276" y="4704237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Таблица «Склад»</a:t>
            </a:r>
          </a:p>
        </p:txBody>
      </p:sp>
    </p:spTree>
    <p:extLst>
      <p:ext uri="{BB962C8B-B14F-4D97-AF65-F5344CB8AC3E}">
        <p14:creationId xmlns:p14="http://schemas.microsoft.com/office/powerpoint/2010/main" val="285464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Объект 9">
            <a:extLst>
              <a:ext uri="{FF2B5EF4-FFF2-40B4-BE49-F238E27FC236}">
                <a16:creationId xmlns:a16="http://schemas.microsoft.com/office/drawing/2014/main" id="{4C6DE6EC-B16C-46F0-8441-3A551FA3E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499533"/>
            <a:ext cx="5293880" cy="3767137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F2F789-57E8-4BCE-8B98-362E35501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9588" y="499533"/>
            <a:ext cx="4070411" cy="1658198"/>
          </a:xfrm>
        </p:spPr>
        <p:txBody>
          <a:bodyPr/>
          <a:lstStyle/>
          <a:p>
            <a:r>
              <a:rPr lang="ru-RU" dirty="0"/>
              <a:t>Окна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0FBE4E-7A49-496C-87E4-8F3ACA2B6DD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047436" y="2581855"/>
            <a:ext cx="3364637" cy="319207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8527DC-4958-46C7-BFC6-44E12E77C0D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498543" y="3091392"/>
            <a:ext cx="38957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1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11961-B1C8-45FD-AEDB-D1E0AA351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просмотр!</a:t>
            </a:r>
          </a:p>
        </p:txBody>
      </p:sp>
    </p:spTree>
    <p:extLst>
      <p:ext uri="{BB962C8B-B14F-4D97-AF65-F5344CB8AC3E}">
        <p14:creationId xmlns:p14="http://schemas.microsoft.com/office/powerpoint/2010/main" val="1408697280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270</TotalTime>
  <Words>77</Words>
  <Application>Microsoft Office PowerPoint</Application>
  <PresentationFormat>Широкоэкранный</PresentationFormat>
  <Paragraphs>16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Calibri Light</vt:lpstr>
      <vt:lpstr>Метрополия</vt:lpstr>
      <vt:lpstr>КУРСОВОЙ ПРОЕКТ По дисциплине «МДК.01.02 Прикладное программирование» Тема: «Разработка приложения “Предприятие быстрого питания”» </vt:lpstr>
      <vt:lpstr>Инструменты для разработки</vt:lpstr>
      <vt:lpstr>Диаграмма прецедентов</vt:lpstr>
      <vt:lpstr>Проектирование сценария</vt:lpstr>
      <vt:lpstr>Блок-схема главного модуля</vt:lpstr>
      <vt:lpstr>Поля таблиц БД</vt:lpstr>
      <vt:lpstr>Окна программы</vt:lpstr>
      <vt:lpstr>Спасибо за просмотр!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«МДК.01.02 Прикладное программирование» Тема: «Разработка приложения “Предприятие быстрого питания”» </dc:title>
  <dc:creator>Алёна Попкова</dc:creator>
  <cp:lastModifiedBy>Алёна Попкова</cp:lastModifiedBy>
  <cp:revision>5</cp:revision>
  <dcterms:created xsi:type="dcterms:W3CDTF">2020-06-19T12:10:49Z</dcterms:created>
  <dcterms:modified xsi:type="dcterms:W3CDTF">2020-06-19T16:41:03Z</dcterms:modified>
</cp:coreProperties>
</file>