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9" r:id="rId3"/>
    <p:sldId id="257" r:id="rId4"/>
    <p:sldId id="261" r:id="rId5"/>
    <p:sldId id="262" r:id="rId6"/>
    <p:sldId id="266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0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41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20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702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072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478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82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640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002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10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95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54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8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95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14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69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40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0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AD36E-CD11-4CF6-8B46-B5198877465C}" type="datetimeFigureOut">
              <a:rPr lang="ru-RU" smtClean="0"/>
              <a:t>16.05.2021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787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Презентация на тему «разработка программы мониторинга движения контингента»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 smtClean="0"/>
              <a:t>Выполнили студент группы П</a:t>
            </a:r>
            <a:r>
              <a:rPr lang="en-US" dirty="0" smtClean="0"/>
              <a:t>1</a:t>
            </a:r>
            <a:r>
              <a:rPr lang="ru-RU" dirty="0" smtClean="0"/>
              <a:t>-1</a:t>
            </a:r>
            <a:r>
              <a:rPr lang="en-US" dirty="0" smtClean="0"/>
              <a:t>7</a:t>
            </a:r>
            <a:r>
              <a:rPr lang="ru-RU" dirty="0" smtClean="0"/>
              <a:t>:</a:t>
            </a:r>
          </a:p>
          <a:p>
            <a:pPr algn="r"/>
            <a:r>
              <a:rPr lang="ru-RU" dirty="0" err="1" smtClean="0"/>
              <a:t>Юшаков</a:t>
            </a:r>
            <a:r>
              <a:rPr lang="ru-RU" dirty="0" smtClean="0"/>
              <a:t> Н. 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9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Управленческая структура учебного управления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26" y="1935921"/>
            <a:ext cx="2909697" cy="46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Основные направления деятельности Учебного управления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>
                <a:effectLst/>
              </a:rPr>
              <a:t>Организация обучения уполномоченных структурных подразделений по вопросам ведения делопроизводства по управлению качеством образовательных услуг.</a:t>
            </a:r>
          </a:p>
          <a:p>
            <a:pPr lvl="0"/>
            <a:r>
              <a:rPr lang="ru-RU" dirty="0" smtClean="0">
                <a:effectLst/>
              </a:rPr>
              <a:t>Организация </a:t>
            </a:r>
            <a:r>
              <a:rPr lang="ru-RU" dirty="0">
                <a:effectLst/>
              </a:rPr>
              <a:t>мероприятий по подготовке и прохождению процедур лицензирования образовательной деятельности и государственной аккредитации.</a:t>
            </a:r>
          </a:p>
          <a:p>
            <a:r>
              <a:rPr lang="ru-RU" dirty="0">
                <a:effectLst/>
              </a:rPr>
              <a:t>Мониторинг и анализ потребностей регионального рынка труда, подготовка предложений по повышению конкурентоспособности выпускников Университета</a:t>
            </a:r>
            <a:r>
              <a:rPr lang="ru-RU" dirty="0" smtClean="0">
                <a:effectLst/>
              </a:rPr>
              <a:t>.</a:t>
            </a:r>
          </a:p>
          <a:p>
            <a:pPr lvl="0"/>
            <a:r>
              <a:rPr lang="ru-RU" dirty="0">
                <a:effectLst/>
              </a:rPr>
              <a:t>Организационное и информационное сопровождение процесса содействия трудоустройству выпускников Университета.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969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</a:t>
            </a:r>
            <a:r>
              <a:rPr lang="en-US" smtClean="0"/>
              <a:t> </a:t>
            </a:r>
            <a:r>
              <a:rPr lang="ru-RU" smtClean="0"/>
              <a:t>программных </a:t>
            </a:r>
            <a:r>
              <a:rPr lang="ru-RU" dirty="0" smtClean="0"/>
              <a:t>решений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729793"/>
              </p:ext>
            </p:extLst>
          </p:nvPr>
        </p:nvGraphicFramePr>
        <p:xfrm>
          <a:off x="914400" y="2095500"/>
          <a:ext cx="10353675" cy="137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1225"/>
                <a:gridCol w="3451225"/>
                <a:gridCol w="34512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 программного решения</a:t>
                      </a:r>
                      <a:endParaRPr lang="ru-RU" dirty="0"/>
                    </a:p>
                  </a:txBody>
                  <a:tcPr marL="95571" marR="9557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Компания разработчик</a:t>
                      </a:r>
                      <a:endParaRPr lang="ru-RU" dirty="0"/>
                    </a:p>
                  </a:txBody>
                  <a:tcPr marL="95571" marR="95571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Доступен</a:t>
                      </a:r>
                      <a:r>
                        <a:rPr lang="ru-RU" baseline="0" dirty="0" smtClean="0"/>
                        <a:t> на платформах</a:t>
                      </a:r>
                      <a:endParaRPr lang="ru-RU" dirty="0"/>
                    </a:p>
                  </a:txBody>
                  <a:tcPr marL="95571" marR="95571"/>
                </a:tc>
              </a:tr>
              <a:tr h="291399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1С:Университет ПРОФ </a:t>
                      </a:r>
                      <a:endParaRPr lang="ru-RU" dirty="0"/>
                    </a:p>
                  </a:txBody>
                  <a:tcPr marL="95571" marR="95571"/>
                </a:tc>
                <a:tc>
                  <a:txBody>
                    <a:bodyPr/>
                    <a:lstStyle/>
                    <a:p>
                      <a:r>
                        <a:rPr lang="ru-RU" sz="18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1С</a:t>
                      </a:r>
                      <a:endParaRPr lang="ru-RU" dirty="0"/>
                    </a:p>
                  </a:txBody>
                  <a:tcPr marL="95571" marR="9557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7 и выше</a:t>
                      </a:r>
                      <a:endParaRPr lang="ru-RU" dirty="0"/>
                    </a:p>
                  </a:txBody>
                  <a:tcPr marL="95571" marR="9557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Универсальная система учета</a:t>
                      </a:r>
                      <a:endParaRPr lang="ru-RU" dirty="0"/>
                    </a:p>
                  </a:txBody>
                  <a:tcPr marL="95571" marR="9557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usu</a:t>
                      </a:r>
                      <a:endParaRPr lang="ru-RU" dirty="0"/>
                    </a:p>
                  </a:txBody>
                  <a:tcPr marL="95571" marR="955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Windows 7 </a:t>
                      </a: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выше</a:t>
                      </a:r>
                      <a:endParaRPr lang="ru-RU" dirty="0"/>
                    </a:p>
                  </a:txBody>
                  <a:tcPr marL="95571" marR="9557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918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Алгоритм решения задачи (начало)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9" y="2196774"/>
            <a:ext cx="5557443" cy="36957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00" y="2196774"/>
            <a:ext cx="5589528" cy="371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РЕШЕНИЯ ЗАДАЧИ (конец)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6" y="2095500"/>
            <a:ext cx="5557443" cy="36957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5" y="2095500"/>
            <a:ext cx="555744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5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Таблица выбранных Инструментов Разработки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681624"/>
              </p:ext>
            </p:extLst>
          </p:nvPr>
        </p:nvGraphicFramePr>
        <p:xfrm>
          <a:off x="2733730" y="2097088"/>
          <a:ext cx="6604000" cy="311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 инструмента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Фактор выбора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MSSQL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Опыт</a:t>
                      </a:r>
                      <a:r>
                        <a:rPr lang="ru-RU" baseline="0" dirty="0" smtClean="0"/>
                        <a:t> работы с данным сервером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Опыт работы с данной системой и наличие документации</a:t>
                      </a:r>
                      <a:r>
                        <a:rPr lang="ru-RU" baseline="0" dirty="0" smtClean="0"/>
                        <a:t> на русском языке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PyCharm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Наличие проверки на </a:t>
                      </a:r>
                      <a:r>
                        <a:rPr lang="en-US" dirty="0" smtClean="0"/>
                        <a:t>PEP8 </a:t>
                      </a:r>
                      <a:r>
                        <a:rPr lang="ru-RU" dirty="0" smtClean="0"/>
                        <a:t>и возможность</a:t>
                      </a:r>
                      <a:r>
                        <a:rPr lang="ru-RU" baseline="0" dirty="0" smtClean="0"/>
                        <a:t> подбора библиотек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1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главного модуля </a:t>
            </a:r>
            <a:endParaRPr lang="ru-RU" dirty="0"/>
          </a:p>
        </p:txBody>
      </p:sp>
      <p:pic>
        <p:nvPicPr>
          <p:cNvPr id="1027" name="Picture 3" descr="Главный модул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86" y="2519362"/>
            <a:ext cx="7722378" cy="264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9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151661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266</TotalTime>
  <Words>166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Презентация на тему «разработка программы мониторинга движения контингента»</vt:lpstr>
      <vt:lpstr>Управленческая структура учебного управления</vt:lpstr>
      <vt:lpstr>Основные направления деятельности Учебного управления</vt:lpstr>
      <vt:lpstr>Таблица программных решений</vt:lpstr>
      <vt:lpstr>Алгоритм решения задачи (начало)</vt:lpstr>
      <vt:lpstr>АЛГОРИТМ РЕШЕНИЯ ЗАДАЧИ (конец)</vt:lpstr>
      <vt:lpstr>Таблица выбранных Инструментов Разработки</vt:lpstr>
      <vt:lpstr>Структура главного модуля 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</dc:creator>
  <cp:lastModifiedBy>Пользователь Windows</cp:lastModifiedBy>
  <cp:revision>61</cp:revision>
  <dcterms:created xsi:type="dcterms:W3CDTF">2020-05-19T12:19:13Z</dcterms:created>
  <dcterms:modified xsi:type="dcterms:W3CDTF">2021-05-16T17:56:27Z</dcterms:modified>
</cp:coreProperties>
</file>