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44" r:id="rId2"/>
    <p:sldMasterId id="2147483779" r:id="rId3"/>
  </p:sld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7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40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93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34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138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78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61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547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907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276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611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25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08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44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409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220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770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648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263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0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08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568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205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6604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958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32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98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2559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0391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9040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0182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53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57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224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603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246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6607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5251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2668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2348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9699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0575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689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44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1381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16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79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29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88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41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24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2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531E-6097-4E0C-A90D-EE6328331D3A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1591-2019-4D29-A66A-63B7A0015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41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18836" y="1852937"/>
            <a:ext cx="1011381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МДК.01.02 «Прикладное программирование»</a:t>
            </a:r>
            <a:b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приложения </a:t>
            </a: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Гостиница</a:t>
            </a: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С++»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618836" y="493106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Выполнил студент группы П1-17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Величко Валентин Александрович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133815"/>
            <a:ext cx="10515600" cy="1161799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для разработки</a:t>
            </a:r>
            <a:endParaRPr lang="ru-RU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669800"/>
            <a:ext cx="10515600" cy="150018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3649353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2669" y="0"/>
            <a:ext cx="7150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 в отеле</a:t>
            </a:r>
            <a:endParaRPr lang="ru-RU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71449" y="1246621"/>
            <a:ext cx="7512476" cy="51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2434" y="0"/>
            <a:ext cx="8804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 бронирования </a:t>
            </a:r>
            <a:endParaRPr lang="ru-RU" sz="4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 интернет и по телефону</a:t>
            </a:r>
            <a:endParaRPr lang="ru-RU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0311" y="1943099"/>
            <a:ext cx="3854560" cy="356002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61685" y="1901305"/>
            <a:ext cx="4895082" cy="360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4361" y="11151"/>
            <a:ext cx="615347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сценариев</a:t>
            </a:r>
            <a:endParaRPr lang="ru-RU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6775" y="1605776"/>
            <a:ext cx="7928652" cy="366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4930" y="341970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</a:t>
            </a:r>
            <a:r>
              <a:rPr lang="ru-RU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главного модуля</a:t>
            </a:r>
            <a:endParaRPr lang="ru-RU" sz="40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875057" y="1662770"/>
            <a:ext cx="14382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0465" y="271307"/>
            <a:ext cx="8596668" cy="13208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Поля таблиц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3" y="1217457"/>
            <a:ext cx="4057650" cy="2505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3" y="3722532"/>
            <a:ext cx="5486400" cy="2514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673" y="3722532"/>
            <a:ext cx="3609975" cy="27908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923" y="1084107"/>
            <a:ext cx="49434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2475" y="364273"/>
            <a:ext cx="8596668" cy="13208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Окна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0" y="1024673"/>
            <a:ext cx="3228975" cy="20764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475" y="1024673"/>
            <a:ext cx="3238500" cy="2066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975" y="1048485"/>
            <a:ext cx="3209925" cy="2019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075" y="1024673"/>
            <a:ext cx="3209925" cy="21907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00" y="3101123"/>
            <a:ext cx="3200400" cy="22002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3900" y="3067785"/>
            <a:ext cx="3562350" cy="35718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250" y="3067785"/>
            <a:ext cx="35909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761" y="2594517"/>
            <a:ext cx="10353761" cy="1326321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981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48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Arial</vt:lpstr>
      <vt:lpstr>Bookman Old Style</vt:lpstr>
      <vt:lpstr>Century Gothic</vt:lpstr>
      <vt:lpstr>Rockwell</vt:lpstr>
      <vt:lpstr>Times New Roman</vt:lpstr>
      <vt:lpstr>Trebuchet MS</vt:lpstr>
      <vt:lpstr>Wingdings 3</vt:lpstr>
      <vt:lpstr>Ион</vt:lpstr>
      <vt:lpstr>Аспект</vt:lpstr>
      <vt:lpstr>Damask</vt:lpstr>
      <vt:lpstr>Презентация PowerPoint</vt:lpstr>
      <vt:lpstr>Инструменты для разработки</vt:lpstr>
      <vt:lpstr>Презентация PowerPoint</vt:lpstr>
      <vt:lpstr>Презентация PowerPoint</vt:lpstr>
      <vt:lpstr>Презентация PowerPoint</vt:lpstr>
      <vt:lpstr>Блок-схема главного модуля</vt:lpstr>
      <vt:lpstr>Поля таблиц</vt:lpstr>
      <vt:lpstr>Окна программы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Валентин Величко</dc:creator>
  <cp:lastModifiedBy>Валентин Величко</cp:lastModifiedBy>
  <cp:revision>7</cp:revision>
  <dcterms:created xsi:type="dcterms:W3CDTF">2020-06-25T23:15:45Z</dcterms:created>
  <dcterms:modified xsi:type="dcterms:W3CDTF">2020-06-26T00:53:43Z</dcterms:modified>
</cp:coreProperties>
</file>