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«Разработка приложения </a:t>
            </a:r>
            <a:r>
              <a:rPr lang="en-US" sz="4400" dirty="0" smtClean="0">
                <a:solidFill>
                  <a:schemeClr val="bg1"/>
                </a:solidFill>
              </a:rPr>
              <a:t>“</a:t>
            </a:r>
            <a:r>
              <a:rPr lang="ru-RU" sz="4400" dirty="0" smtClean="0">
                <a:solidFill>
                  <a:schemeClr val="bg1"/>
                </a:solidFill>
              </a:rPr>
              <a:t>Библиотека</a:t>
            </a:r>
            <a:r>
              <a:rPr lang="en-US" sz="4400" dirty="0" smtClean="0">
                <a:solidFill>
                  <a:schemeClr val="bg1"/>
                </a:solidFill>
              </a:rPr>
              <a:t>”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Рубановский</a:t>
            </a:r>
            <a:r>
              <a:rPr lang="ru-RU" dirty="0" smtClean="0">
                <a:solidFill>
                  <a:schemeClr val="bg1"/>
                </a:solidFill>
              </a:rPr>
              <a:t> Олег Александрович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Инструменты для разработки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PyCharm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smtClean="0">
                <a:solidFill>
                  <a:schemeClr val="tx1"/>
                </a:solidFill>
              </a:rPr>
              <a:t>JetBrains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6" y="2945246"/>
            <a:ext cx="3438236" cy="3438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2826327"/>
            <a:ext cx="3676074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256" y="0"/>
            <a:ext cx="684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Диаграмма прецедентов 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6" y="1216152"/>
            <a:ext cx="5936361" cy="39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4460" y="0"/>
            <a:ext cx="75030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Проектирование сценариев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1" y="919797"/>
            <a:ext cx="9116568" cy="501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317" y="0"/>
            <a:ext cx="10372344" cy="89674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Главный метод программы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18" y="896747"/>
            <a:ext cx="7214742" cy="5781144"/>
          </a:xfrm>
        </p:spPr>
      </p:pic>
    </p:spTree>
    <p:extLst>
      <p:ext uri="{BB962C8B-B14F-4D97-AF65-F5344CB8AC3E}">
        <p14:creationId xmlns:p14="http://schemas.microsoft.com/office/powerpoint/2010/main" val="31451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Окна 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sun9-43.userapi.com/XTl8suknjjLMJtgA9nxMVVrKPMeyIPKUNd7LxQ/yqFVOfBc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1" y="1468582"/>
            <a:ext cx="3754695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.userapi.com/QdBHEfzYTWS0iZ3bog-BVv8Dn_aNGIcfMv42dA/BVQRcntff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77" y="2798113"/>
            <a:ext cx="3739896" cy="27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017" y="2967335"/>
            <a:ext cx="1193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</a:t>
            </a:r>
            <a:r>
              <a:rPr lang="ru-RU" sz="5400" dirty="0" err="1" smtClean="0">
                <a:solidFill>
                  <a:schemeClr val="bg1"/>
                </a:solidFill>
              </a:rPr>
              <a:t>внимание!Всего</a:t>
            </a:r>
            <a:r>
              <a:rPr lang="ru-RU" sz="5400" dirty="0" smtClean="0">
                <a:solidFill>
                  <a:schemeClr val="bg1"/>
                </a:solidFill>
              </a:rPr>
              <a:t> хорошего=)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КУРСОВОЙ ПРОЕКТ По МДК.01.02 «Прикладное программирование» Тема: «Разработка приложения “Библиотека”»</vt:lpstr>
      <vt:lpstr>Инструменты для разработки</vt:lpstr>
      <vt:lpstr>Презентация PowerPoint</vt:lpstr>
      <vt:lpstr>Презентация PowerPoint</vt:lpstr>
      <vt:lpstr>Главный метод программы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Олег</cp:lastModifiedBy>
  <cp:revision>20</cp:revision>
  <dcterms:created xsi:type="dcterms:W3CDTF">2020-06-22T11:00:13Z</dcterms:created>
  <dcterms:modified xsi:type="dcterms:W3CDTF">2020-06-26T07:41:24Z</dcterms:modified>
</cp:coreProperties>
</file>