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Pishchulin" initials="IP" lastIdx="1" clrIdx="0">
    <p:extLst>
      <p:ext uri="{19B8F6BF-5375-455C-9EA6-DF929625EA0E}">
        <p15:presenceInfo xmlns:p15="http://schemas.microsoft.com/office/powerpoint/2012/main" userId="aa83316919597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0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1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3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2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F8E831-68D2-48DC-B089-963B0B880D42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06CFAF-D2A9-4165-8AD9-0D369892616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4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5344F-3A8B-4C93-9D30-CA2869557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мобильного приложения «Бетонный агрегатор»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B647AF-56C4-4D6B-950C-CC5E83509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П1-17</a:t>
            </a:r>
          </a:p>
          <a:p>
            <a:r>
              <a:rPr lang="ru-RU" dirty="0"/>
              <a:t>Пищулин Игорь</a:t>
            </a:r>
          </a:p>
        </p:txBody>
      </p:sp>
    </p:spTree>
    <p:extLst>
      <p:ext uri="{BB962C8B-B14F-4D97-AF65-F5344CB8AC3E}">
        <p14:creationId xmlns:p14="http://schemas.microsoft.com/office/powerpoint/2010/main" val="5662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A1967-6F35-4314-86EB-812003480BE5}"/>
              </a:ext>
            </a:extLst>
          </p:cNvPr>
          <p:cNvSpPr txBox="1"/>
          <p:nvPr/>
        </p:nvSpPr>
        <p:spPr>
          <a:xfrm>
            <a:off x="817952" y="2563112"/>
            <a:ext cx="105560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677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E4169-72C1-4904-9959-F319BD8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 предприятия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D561A7-7A8B-4FA2-A6A2-D002098C9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34" y="3138387"/>
            <a:ext cx="3820058" cy="1438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0588-F2A1-43D8-B9EA-A33823818E3D}"/>
              </a:ext>
            </a:extLst>
          </p:cNvPr>
          <p:cNvSpPr txBox="1"/>
          <p:nvPr/>
        </p:nvSpPr>
        <p:spPr>
          <a:xfrm>
            <a:off x="4340166" y="5458691"/>
            <a:ext cx="35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Рис.1 Организационная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405216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F1FD0-AF79-4040-88B0-51A40173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Аппаратное обеспечение предприятия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9C86B2-A834-404A-96FA-911A7AB26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42" y="2570301"/>
            <a:ext cx="4518115" cy="2550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01BD6-4572-4AAE-B6D1-BA71E363F260}"/>
              </a:ext>
            </a:extLst>
          </p:cNvPr>
          <p:cNvSpPr txBox="1"/>
          <p:nvPr/>
        </p:nvSpPr>
        <p:spPr>
          <a:xfrm>
            <a:off x="3937066" y="5419288"/>
            <a:ext cx="437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Рис.2 Локальная сеть. Топология «Кольцо»</a:t>
            </a:r>
          </a:p>
        </p:txBody>
      </p:sp>
    </p:spTree>
    <p:extLst>
      <p:ext uri="{BB962C8B-B14F-4D97-AF65-F5344CB8AC3E}">
        <p14:creationId xmlns:p14="http://schemas.microsoft.com/office/powerpoint/2010/main" val="338212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F4BEB-4F99-4798-9315-393C40B3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476"/>
            <a:ext cx="10058400" cy="1340861"/>
          </a:xfrm>
        </p:spPr>
        <p:txBody>
          <a:bodyPr>
            <a:normAutofit/>
          </a:bodyPr>
          <a:lstStyle/>
          <a:p>
            <a:r>
              <a:rPr lang="ru-RU" dirty="0"/>
              <a:t>Задача: Разработать мобильное приложение «Бетонный агрегатор»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E45D9-4486-4753-8C83-6EE0EB8E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412"/>
            <a:ext cx="10058400" cy="4048682"/>
          </a:xfrm>
        </p:spPr>
        <p:txBody>
          <a:bodyPr/>
          <a:lstStyle/>
          <a:p>
            <a:r>
              <a:rPr lang="ru-RU" dirty="0"/>
              <a:t>Необходимый функционал:</a:t>
            </a:r>
            <a:endParaRPr lang="ru-RU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Подключение к базе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Получение товаров и заводов с сервера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Покупка товаров онлайн</a:t>
            </a:r>
          </a:p>
        </p:txBody>
      </p:sp>
    </p:spTree>
    <p:extLst>
      <p:ext uri="{BB962C8B-B14F-4D97-AF65-F5344CB8AC3E}">
        <p14:creationId xmlns:p14="http://schemas.microsoft.com/office/powerpoint/2010/main" val="371227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6D11B-8F9F-49E4-BC49-C8836AB9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A0166-9169-46B1-8DF3-006DF6B3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на компьютерах в ООО «Кодекс» установлено следующее программное обеспечение: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D075426-BCAB-4CAA-9546-6BDBDCECD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64844"/>
              </p:ext>
            </p:extLst>
          </p:nvPr>
        </p:nvGraphicFramePr>
        <p:xfrm>
          <a:off x="2014756" y="3274380"/>
          <a:ext cx="8162488" cy="1166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567">
                  <a:extLst>
                    <a:ext uri="{9D8B030D-6E8A-4147-A177-3AD203B41FA5}">
                      <a16:colId xmlns:a16="http://schemas.microsoft.com/office/drawing/2014/main" val="3246054334"/>
                    </a:ext>
                  </a:extLst>
                </a:gridCol>
                <a:gridCol w="3975028">
                  <a:extLst>
                    <a:ext uri="{9D8B030D-6E8A-4147-A177-3AD203B41FA5}">
                      <a16:colId xmlns:a16="http://schemas.microsoft.com/office/drawing/2014/main" val="41217955"/>
                    </a:ext>
                  </a:extLst>
                </a:gridCol>
                <a:gridCol w="3613893">
                  <a:extLst>
                    <a:ext uri="{9D8B030D-6E8A-4147-A177-3AD203B41FA5}">
                      <a16:colId xmlns:a16="http://schemas.microsoft.com/office/drawing/2014/main" val="3608324900"/>
                    </a:ext>
                  </a:extLst>
                </a:gridCol>
              </a:tblGrid>
              <a:tr h="291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продукта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Предназначение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017217"/>
                  </a:ext>
                </a:extLst>
              </a:tr>
              <a:tr h="291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Работа с текстовой информацией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961583"/>
                  </a:ext>
                </a:extLst>
              </a:tr>
              <a:tr h="291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Работа с таблицами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178085"/>
                  </a:ext>
                </a:extLst>
              </a:tr>
              <a:tr h="291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Notepad++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Работа с кодами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86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383E33-6BD3-4D3A-9CE7-FD76FAB78CAE}"/>
              </a:ext>
            </a:extLst>
          </p:cNvPr>
          <p:cNvSpPr txBox="1"/>
          <p:nvPr/>
        </p:nvSpPr>
        <p:spPr>
          <a:xfrm>
            <a:off x="4196336" y="5385732"/>
            <a:ext cx="38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Таблица 1. ПО для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99548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592F0-A27B-4B79-9754-EB7B3EAE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проектирования и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FC4E-AE40-4407-ACCE-6AD5C92A76BD}"/>
              </a:ext>
            </a:extLst>
          </p:cNvPr>
          <p:cNvSpPr txBox="1"/>
          <p:nvPr/>
        </p:nvSpPr>
        <p:spPr>
          <a:xfrm>
            <a:off x="1097280" y="2030135"/>
            <a:ext cx="477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метода проектирования и разработки была выбрана архитектура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“клиент-сервер”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D81B0-F800-483A-8BB1-AB7E8042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30464"/>
            <a:ext cx="3800211" cy="234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09402-BB6A-4E58-BA3D-3AE98E05C64C}"/>
              </a:ext>
            </a:extLst>
          </p:cNvPr>
          <p:cNvSpPr txBox="1"/>
          <p:nvPr/>
        </p:nvSpPr>
        <p:spPr>
          <a:xfrm>
            <a:off x="1097280" y="5687736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Рис.3 Архитектура «Клиент-сервер»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E4637-AF5F-443F-90AC-E4429528E5AD}"/>
              </a:ext>
            </a:extLst>
          </p:cNvPr>
          <p:cNvSpPr txBox="1"/>
          <p:nvPr/>
        </p:nvSpPr>
        <p:spPr>
          <a:xfrm>
            <a:off x="5595455" y="2130803"/>
            <a:ext cx="6072455" cy="367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Причины выбора архитектуры клиент/сервер: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обработке данных по архитектуре клиент/сервер уменьшается сетевой трафик, так как через сеть передаются только результаты запросов. 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Груз файловых операций ложится на сервер, который мощнее компьютеров (клиентов) и поэтому способен быстрее обслуживать запросы. В связи с этим уменьшается потребность клиентских приложений в оперативной памяти.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данные хранятся на сервере, то на компьютерах (клиентах) освобождается значительный объем дискового пространства.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Повышается уровень непротиворечивости данных и существенно повышается степень безопасности БД, так как правила целостности данных определяются в серверной СУБД и являются едиными для всех приложений, использующих эту БД.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2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1E1BE-C5D0-4983-9E77-FC8E8184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B6AB9-656B-4405-BEBC-78F14669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показать алгоритм решения наиболее наглядно, следует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AFA245-4796-44E7-9018-D83AD56E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53" y="2461054"/>
            <a:ext cx="2663854" cy="3027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778CA-38F2-4E9D-B2AA-AC6834CCC283}"/>
              </a:ext>
            </a:extLst>
          </p:cNvPr>
          <p:cNvSpPr txBox="1"/>
          <p:nvPr/>
        </p:nvSpPr>
        <p:spPr>
          <a:xfrm>
            <a:off x="4742928" y="5684428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Рис.4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Use-Case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41400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C75EA-2A75-442D-91D8-DF728F3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инструментов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21D20-A28D-4CA3-A7D7-BE097ADE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данных инструментов осуществлялся на основе предпочтений заказчика.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06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ABE78-2F6B-47C2-9823-3DDD944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модуль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3CC945-BC75-4705-BFA1-CE92ED992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2351321"/>
            <a:ext cx="3629025" cy="2962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DDF32-321F-47D9-B3E5-54A0C8558007}"/>
              </a:ext>
            </a:extLst>
          </p:cNvPr>
          <p:cNvSpPr txBox="1"/>
          <p:nvPr/>
        </p:nvSpPr>
        <p:spPr>
          <a:xfrm>
            <a:off x="4923916" y="5608559"/>
            <a:ext cx="23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Рис.5 Главный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252899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307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Ретро</vt:lpstr>
      <vt:lpstr>Разработка мобильного приложения «Бетонный агрегатор»</vt:lpstr>
      <vt:lpstr>Организационная структура предприятия</vt:lpstr>
      <vt:lpstr>Аппаратное обеспечение предприятия</vt:lpstr>
      <vt:lpstr>Задача: Разработать мобильное приложение «Бетонный агрегатор»</vt:lpstr>
      <vt:lpstr>Технология обработки данных</vt:lpstr>
      <vt:lpstr>Метод проектирования и разработки</vt:lpstr>
      <vt:lpstr>Алгоритм решения</vt:lpstr>
      <vt:lpstr>Выбор инструментов разработки</vt:lpstr>
      <vt:lpstr>Главный модуль программы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«Бетонный агрегатор»</dc:title>
  <dc:creator>Igor Pishchulin</dc:creator>
  <cp:lastModifiedBy>Igor Pishchulin</cp:lastModifiedBy>
  <cp:revision>5</cp:revision>
  <dcterms:created xsi:type="dcterms:W3CDTF">2021-05-10T11:45:46Z</dcterms:created>
  <dcterms:modified xsi:type="dcterms:W3CDTF">2021-05-10T13:38:25Z</dcterms:modified>
</cp:coreProperties>
</file>