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94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0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3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10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86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68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22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41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81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7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90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18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8836" y="393192"/>
            <a:ext cx="10113819" cy="3089062"/>
          </a:xfrm>
        </p:spPr>
        <p:txBody>
          <a:bodyPr>
            <a:noAutofit/>
          </a:bodyPr>
          <a:lstStyle/>
          <a:p>
            <a:pPr algn="l"/>
            <a:r>
              <a:rPr lang="ru-RU" sz="4400" dirty="0" smtClean="0"/>
              <a:t>КУРСОВОЙ ПРОЕКТ</a:t>
            </a:r>
            <a:br>
              <a:rPr lang="ru-RU" sz="4400" dirty="0" smtClean="0"/>
            </a:br>
            <a:r>
              <a:rPr lang="ru-RU" sz="4400" dirty="0" smtClean="0"/>
              <a:t>По МДК.01.02 «Прикладное программирование»</a:t>
            </a:r>
            <a:br>
              <a:rPr lang="ru-RU" sz="4400" dirty="0" smtClean="0"/>
            </a:br>
            <a:r>
              <a:rPr lang="ru-RU" sz="4400" dirty="0" smtClean="0"/>
              <a:t>Тема: «Разработка приложения </a:t>
            </a:r>
            <a:r>
              <a:rPr lang="en-US" sz="4400" dirty="0" smtClean="0"/>
              <a:t>“</a:t>
            </a:r>
            <a:r>
              <a:rPr lang="ru-RU" sz="4400" dirty="0" smtClean="0"/>
              <a:t>Пункт обмена валюты</a:t>
            </a:r>
            <a:r>
              <a:rPr lang="en-US" sz="4400" dirty="0" smtClean="0"/>
              <a:t>”</a:t>
            </a:r>
            <a:r>
              <a:rPr lang="ru-RU" sz="4400" dirty="0" smtClean="0"/>
              <a:t>»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836" y="4183929"/>
            <a:ext cx="9144000" cy="1655762"/>
          </a:xfrm>
        </p:spPr>
        <p:txBody>
          <a:bodyPr/>
          <a:lstStyle/>
          <a:p>
            <a:pPr algn="l"/>
            <a:r>
              <a:rPr lang="ru-RU" dirty="0" smtClean="0"/>
              <a:t>Выполнил студент группы П1-17</a:t>
            </a:r>
          </a:p>
          <a:p>
            <a:pPr algn="l"/>
            <a:r>
              <a:rPr lang="ru-RU" dirty="0" smtClean="0"/>
              <a:t>Овчинников Павел Алексеевич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2208" y="329184"/>
            <a:ext cx="10515600" cy="1161799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Инструменты для разработки</a:t>
            </a:r>
            <a:endParaRPr lang="ru-RU" sz="54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5592" y="1788672"/>
            <a:ext cx="10515600" cy="1500187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Используемые инструменты: </a:t>
            </a:r>
            <a:r>
              <a:rPr lang="en-US" b="1" dirty="0" smtClean="0">
                <a:solidFill>
                  <a:schemeClr val="tx1"/>
                </a:solidFill>
              </a:rPr>
              <a:t>Python 3.7, </a:t>
            </a:r>
            <a:r>
              <a:rPr lang="en-US" b="1" dirty="0" err="1" smtClean="0">
                <a:solidFill>
                  <a:schemeClr val="tx1"/>
                </a:solidFill>
              </a:rPr>
              <a:t>Pycharm</a:t>
            </a:r>
            <a:r>
              <a:rPr lang="en-US" b="1" dirty="0" smtClean="0">
                <a:solidFill>
                  <a:schemeClr val="tx1"/>
                </a:solidFill>
              </a:rPr>
              <a:t> Community Edition 2019.2, </a:t>
            </a:r>
            <a:r>
              <a:rPr lang="en-US" b="1" dirty="0" err="1" smtClean="0">
                <a:solidFill>
                  <a:schemeClr val="tx1"/>
                </a:solidFill>
              </a:rPr>
              <a:t>Qt</a:t>
            </a:r>
            <a:r>
              <a:rPr lang="en-US" b="1" dirty="0" smtClean="0">
                <a:solidFill>
                  <a:schemeClr val="tx1"/>
                </a:solidFill>
              </a:rPr>
              <a:t> designer</a:t>
            </a:r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5" name="Picture 2" descr="Разработка надёжных Python-скриптов / Блог компании RUVDS.com / Хаб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18" y="4050348"/>
            <a:ext cx="3448749" cy="181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all PyCharm IDE on Windows 10 + Creating and Running Your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8" t="8690" r="4791" b="16905"/>
          <a:stretch/>
        </p:blipFill>
        <p:spPr bwMode="auto">
          <a:xfrm>
            <a:off x="3805061" y="2818504"/>
            <a:ext cx="4062250" cy="220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t Designer Download for Windows and Ma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042" y="3192762"/>
            <a:ext cx="3618710" cy="222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1712" y="372533"/>
            <a:ext cx="10140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Диаграмма прецедентов пункта обмена валютой</a:t>
            </a:r>
            <a:endParaRPr lang="ru-RU" sz="3600" b="1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57374" y="1210838"/>
            <a:ext cx="8768293" cy="513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6008" y="0"/>
            <a:ext cx="10019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Диаграмма прецедентов при сделке</a:t>
            </a:r>
            <a:endParaRPr lang="ru-RU" sz="4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21" y="1060704"/>
            <a:ext cx="8202444" cy="527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0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44460" y="228600"/>
            <a:ext cx="766235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800" b="1" dirty="0" smtClean="0"/>
              <a:t>Проектирование сценариев</a:t>
            </a:r>
            <a:endParaRPr lang="ru-RU" sz="4800" b="1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60372" y="1597914"/>
            <a:ext cx="7830530" cy="43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9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2365" y="228600"/>
            <a:ext cx="566655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800" b="1" dirty="0" smtClean="0"/>
              <a:t>Диаграмма классов.</a:t>
            </a:r>
            <a:endParaRPr lang="ru-RU" sz="4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3" y="1688254"/>
            <a:ext cx="11064240" cy="403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60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3317" y="0"/>
            <a:ext cx="10372344" cy="89674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/>
              <a:t>Главный метод программы</a:t>
            </a:r>
            <a:endParaRPr lang="ru-RU" sz="4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51" y="1150410"/>
            <a:ext cx="8020621" cy="526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980" y="1150410"/>
            <a:ext cx="8020621" cy="526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4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457"/>
          </a:xfrm>
        </p:spPr>
        <p:txBody>
          <a:bodyPr/>
          <a:lstStyle/>
          <a:p>
            <a:pPr algn="ctr"/>
            <a:r>
              <a:rPr lang="ru-RU" b="1" dirty="0" smtClean="0"/>
              <a:t>Окна программы</a:t>
            </a:r>
            <a:endParaRPr lang="ru-RU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" y="1685743"/>
            <a:ext cx="3584448" cy="274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096" y="2870293"/>
            <a:ext cx="3685032" cy="283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80" y="1762160"/>
            <a:ext cx="3862767" cy="298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06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143" y="2967335"/>
            <a:ext cx="6729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/>
              <a:t>Спасибо </a:t>
            </a:r>
            <a:r>
              <a:rPr lang="ru-RU" sz="5400" dirty="0" smtClean="0"/>
              <a:t>за внимание.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8500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48</Words>
  <Application>Microsoft Office PowerPoint</Application>
  <PresentationFormat>Произвольный</PresentationFormat>
  <Paragraphs>12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КУРСОВОЙ ПРОЕКТ По МДК.01.02 «Прикладное программирование» Тема: «Разработка приложения “Пункт обмена валюты”»</vt:lpstr>
      <vt:lpstr>Инструменты для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Главный метод программы</vt:lpstr>
      <vt:lpstr>Окна программы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“Отель”»</dc:title>
  <dc:creator>Никита</dc:creator>
  <cp:lastModifiedBy>Prog</cp:lastModifiedBy>
  <cp:revision>26</cp:revision>
  <dcterms:created xsi:type="dcterms:W3CDTF">2020-06-22T11:00:13Z</dcterms:created>
  <dcterms:modified xsi:type="dcterms:W3CDTF">2020-06-26T11:16:54Z</dcterms:modified>
</cp:coreProperties>
</file>