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724" r:id="rId1"/>
  </p:sldMasterIdLst>
  <p:sldIdLst>
    <p:sldId id="256" r:id="rId2"/>
    <p:sldId id="258" r:id="rId3"/>
    <p:sldId id="259" r:id="rId4"/>
    <p:sldId id="260" r:id="rId5"/>
    <p:sldId id="274" r:id="rId6"/>
    <p:sldId id="264" r:id="rId7"/>
    <p:sldId id="261" r:id="rId8"/>
    <p:sldId id="262" r:id="rId9"/>
    <p:sldId id="272" r:id="rId10"/>
    <p:sldId id="266" r:id="rId11"/>
    <p:sldId id="267" r:id="rId12"/>
    <p:sldId id="268" r:id="rId13"/>
    <p:sldId id="273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35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08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7691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859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2934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572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77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56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05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55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82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02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60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83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03.07.2020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17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A86D9-090A-4554-8525-0B9DE1D53190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4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455561-55BC-4C6A-AE58-B03566402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702" y="2941859"/>
            <a:ext cx="7766936" cy="1646302"/>
          </a:xfrm>
        </p:spPr>
        <p:txBody>
          <a:bodyPr/>
          <a:lstStyle/>
          <a:p>
            <a:r>
              <a:rPr lang="ru-RU" sz="4400" dirty="0"/>
              <a:t>Экзаменационный билет №2</a:t>
            </a:r>
            <a:r>
              <a:rPr lang="en-US" sz="4400"/>
              <a:t>5</a:t>
            </a:r>
            <a:r>
              <a:rPr lang="ru-RU" sz="4400"/>
              <a:t> </a:t>
            </a:r>
            <a:r>
              <a:rPr lang="ru-RU" sz="4400" dirty="0"/>
              <a:t>по модулю ПМ.01 «Разработка программных модулей программного обеспечения для компьютерных систем»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724B4F-585B-41BC-BD9B-F5E51D1D2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702" y="4776696"/>
            <a:ext cx="7766936" cy="1096899"/>
          </a:xfrm>
        </p:spPr>
        <p:txBody>
          <a:bodyPr>
            <a:normAutofit/>
          </a:bodyPr>
          <a:lstStyle/>
          <a:p>
            <a:r>
              <a:rPr lang="ru-RU" sz="2400" dirty="0"/>
              <a:t>Выполнил студент группы П1-17</a:t>
            </a:r>
          </a:p>
          <a:p>
            <a:r>
              <a:rPr lang="ru-RU" sz="2400" dirty="0"/>
              <a:t>Попкова Алена</a:t>
            </a:r>
          </a:p>
        </p:txBody>
      </p:sp>
    </p:spTree>
    <p:extLst>
      <p:ext uri="{BB962C8B-B14F-4D97-AF65-F5344CB8AC3E}">
        <p14:creationId xmlns:p14="http://schemas.microsoft.com/office/powerpoint/2010/main" val="111025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7A117-B4E1-4B51-922D-92A948DD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1.4 для МДК 01.01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F7C2B-CEC6-417A-9A2C-B4502895B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7501"/>
            <a:ext cx="8596668" cy="3880773"/>
          </a:xfrm>
        </p:spPr>
        <p:txBody>
          <a:bodyPr/>
          <a:lstStyle/>
          <a:p>
            <a:r>
              <a:rPr lang="ru-RU" dirty="0"/>
              <a:t>Тестирование функции </a:t>
            </a:r>
            <a:r>
              <a:rPr lang="ru-RU" dirty="0" err="1"/>
              <a:t>expand</a:t>
            </a:r>
            <a:r>
              <a:rPr lang="ru-RU" dirty="0"/>
              <a:t>(s1, s2), которая  разворачивает сокращенную запись наподобие a-z в строке s1 в полный список </a:t>
            </a:r>
            <a:r>
              <a:rPr lang="ru-RU" dirty="0" err="1"/>
              <a:t>abc</a:t>
            </a:r>
            <a:r>
              <a:rPr lang="ru-RU" dirty="0"/>
              <a:t>...</a:t>
            </a:r>
            <a:r>
              <a:rPr lang="ru-RU" dirty="0" err="1"/>
              <a:t>xyz</a:t>
            </a:r>
            <a:r>
              <a:rPr lang="ru-RU" dirty="0"/>
              <a:t> в строке s2.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BDC3AD-1130-4E77-8AC0-CEC2C3F01A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550"/>
          <a:stretch/>
        </p:blipFill>
        <p:spPr>
          <a:xfrm>
            <a:off x="1098958" y="2549550"/>
            <a:ext cx="6562725" cy="93747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2CFA7F-D729-40B3-9174-7C07150E31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2" t="26623" r="3394"/>
          <a:stretch/>
        </p:blipFill>
        <p:spPr>
          <a:xfrm>
            <a:off x="1098957" y="3900194"/>
            <a:ext cx="6886575" cy="102740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A7AF2C-7C8F-407C-B2BE-ABCBFE3DE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957" y="5347000"/>
            <a:ext cx="68865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36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23284-95ED-4E24-B21E-A5785F6B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1.5 для ПП 01.02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E62D389-FC34-441E-8110-99C7EE59B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323" y="1802369"/>
            <a:ext cx="4933181" cy="388143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DDE2CC-55DF-4CF6-BF74-64583D58B7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044"/>
          <a:stretch/>
        </p:blipFill>
        <p:spPr>
          <a:xfrm>
            <a:off x="5717504" y="1748705"/>
            <a:ext cx="4454018" cy="265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79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97530-7306-4598-B34B-3A1FC824B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1.5 для КП.01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6FDF60-C8E0-4ACE-80E0-94BA79861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7371"/>
            <a:ext cx="8596668" cy="3880773"/>
          </a:xfrm>
        </p:spPr>
        <p:txBody>
          <a:bodyPr/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Размер файла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FastFood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достаточно большой. Было решено оптимизировать компиляцию, тем самым уменьшить размер файла. </a:t>
            </a:r>
          </a:p>
          <a:p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Размер приложения до оптимизации</a:t>
            </a:r>
          </a:p>
          <a:p>
            <a:pPr marL="0" indent="0">
              <a:buNone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Размер приложения после оптимизации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1F84D5-E3F9-4DD4-97E3-8FB980FE5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673" y="3320642"/>
            <a:ext cx="7304873" cy="3124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E21968-4231-44F2-9A71-DC7EE575B0F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673" y="4100170"/>
            <a:ext cx="7304873" cy="4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95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5AF46-6278-4C16-9058-C43B497F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1.6 для КП.01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9D5147-C542-4F25-A3F5-93653BB4B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130336" cy="3880773"/>
          </a:xfrm>
        </p:spPr>
        <p:txBody>
          <a:bodyPr/>
          <a:lstStyle/>
          <a:p>
            <a:r>
              <a:rPr lang="ru-RU" dirty="0"/>
              <a:t>Диаграмма прецедентов для предприятия быстрого питания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8ECE84-4406-4653-B3CB-C5A521A0E93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097" y="609600"/>
            <a:ext cx="5843905" cy="609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7744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9831A-A6E5-4C4C-A8F5-C52BF4F2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1.6 для МДК 01.02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0F2C96-25F3-4D62-97FC-AF59B2336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346" y="1670395"/>
            <a:ext cx="8596668" cy="3880773"/>
          </a:xfrm>
        </p:spPr>
        <p:txBody>
          <a:bodyPr/>
          <a:lstStyle/>
          <a:p>
            <a:r>
              <a:rPr lang="ru-RU" dirty="0"/>
              <a:t>Диаграмма прецедентов для автовокзала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A11ABA-3502-434B-9087-06D1E3F2C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54" y="2226662"/>
            <a:ext cx="5966977" cy="42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26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56612-C2F8-48B0-B224-F7037101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566" y="2768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sz="66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03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417EF-44EA-4A3C-AEFF-030FA815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/>
              <a:t>формированность </a:t>
            </a:r>
            <a:r>
              <a:rPr lang="ru-RU" dirty="0"/>
              <a:t>компетенций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BFFBDA0-11AF-4104-8D80-C962A088C4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173441"/>
              </p:ext>
            </p:extLst>
          </p:nvPr>
        </p:nvGraphicFramePr>
        <p:xfrm>
          <a:off x="677334" y="1675876"/>
          <a:ext cx="8596836" cy="416874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432806">
                  <a:extLst>
                    <a:ext uri="{9D8B030D-6E8A-4147-A177-3AD203B41FA5}">
                      <a16:colId xmlns:a16="http://schemas.microsoft.com/office/drawing/2014/main" val="3910187417"/>
                    </a:ext>
                  </a:extLst>
                </a:gridCol>
                <a:gridCol w="1432806">
                  <a:extLst>
                    <a:ext uri="{9D8B030D-6E8A-4147-A177-3AD203B41FA5}">
                      <a16:colId xmlns:a16="http://schemas.microsoft.com/office/drawing/2014/main" val="860290710"/>
                    </a:ext>
                  </a:extLst>
                </a:gridCol>
                <a:gridCol w="1432806">
                  <a:extLst>
                    <a:ext uri="{9D8B030D-6E8A-4147-A177-3AD203B41FA5}">
                      <a16:colId xmlns:a16="http://schemas.microsoft.com/office/drawing/2014/main" val="2369440391"/>
                    </a:ext>
                  </a:extLst>
                </a:gridCol>
                <a:gridCol w="1432806">
                  <a:extLst>
                    <a:ext uri="{9D8B030D-6E8A-4147-A177-3AD203B41FA5}">
                      <a16:colId xmlns:a16="http://schemas.microsoft.com/office/drawing/2014/main" val="2086805729"/>
                    </a:ext>
                  </a:extLst>
                </a:gridCol>
                <a:gridCol w="1432806">
                  <a:extLst>
                    <a:ext uri="{9D8B030D-6E8A-4147-A177-3AD203B41FA5}">
                      <a16:colId xmlns:a16="http://schemas.microsoft.com/office/drawing/2014/main" val="1066487693"/>
                    </a:ext>
                  </a:extLst>
                </a:gridCol>
                <a:gridCol w="1432806">
                  <a:extLst>
                    <a:ext uri="{9D8B030D-6E8A-4147-A177-3AD203B41FA5}">
                      <a16:colId xmlns:a16="http://schemas.microsoft.com/office/drawing/2014/main" val="494896318"/>
                    </a:ext>
                  </a:extLst>
                </a:gridCol>
              </a:tblGrid>
              <a:tr h="585725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МДК 01.01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МДК 01.02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КП.01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УП.01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ПП.01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3912"/>
                  </a:ext>
                </a:extLst>
              </a:tr>
              <a:tr h="585725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245554"/>
                  </a:ext>
                </a:extLst>
              </a:tr>
              <a:tr h="585725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504495"/>
                  </a:ext>
                </a:extLst>
              </a:tr>
              <a:tr h="585725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253119"/>
                  </a:ext>
                </a:extLst>
              </a:tr>
              <a:tr h="585725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02392"/>
                  </a:ext>
                </a:extLst>
              </a:tr>
              <a:tr h="585725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1.5</a:t>
                      </a:r>
                    </a:p>
                    <a:p>
                      <a:pPr algn="ctr"/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99923"/>
                  </a:ext>
                </a:extLst>
              </a:tr>
              <a:tr h="600037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750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38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9F3D1-263A-4BAF-AC7D-9FB4C005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1.1. для УП.01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38AB2E1-569C-4C75-827B-B51179F30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2125" y="1270000"/>
            <a:ext cx="5520987" cy="503206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72A7D1-69B3-4DDC-888A-5FBF122B10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80" t="14481" r="5087" b="6793"/>
          <a:stretch/>
        </p:blipFill>
        <p:spPr>
          <a:xfrm>
            <a:off x="677334" y="2045616"/>
            <a:ext cx="3044858" cy="308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9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DA22C-22AD-4B12-B1D8-87EC7A0F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1.1 для КП 01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D289AA-4043-4A4E-87F4-5CCF7906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628" y="1600154"/>
            <a:ext cx="6694427" cy="1195353"/>
          </a:xfrm>
        </p:spPr>
        <p:txBody>
          <a:bodyPr>
            <a:normAutofit/>
          </a:bodyPr>
          <a:lstStyle/>
          <a:p>
            <a:r>
              <a:rPr lang="ru-RU" dirty="0"/>
              <a:t>Диаграмма классов для курсового проекта на тему: «Предприятие быстрого питания»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FB18E7-65D5-44D1-8221-91EB2BC15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97" y="2516938"/>
            <a:ext cx="6457393" cy="274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2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1E3722-A97C-455D-A749-8AEB0AEA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1.2 для УП 0.1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704539-6E0F-44DD-9E89-2945B43AD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4" y="1354138"/>
            <a:ext cx="4185623" cy="576262"/>
          </a:xfrm>
        </p:spPr>
        <p:txBody>
          <a:bodyPr/>
          <a:lstStyle/>
          <a:p>
            <a:r>
              <a:rPr lang="en-US" dirty="0"/>
              <a:t>State_main.py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E7BDE4-1F93-422F-8B0B-359F28D3B7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172859-A293-40FE-91CE-DCDE2F9B7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73344" y="1354138"/>
            <a:ext cx="4185618" cy="576262"/>
          </a:xfrm>
        </p:spPr>
        <p:txBody>
          <a:bodyPr/>
          <a:lstStyle/>
          <a:p>
            <a:r>
              <a:rPr lang="en-US" dirty="0"/>
              <a:t>State_funct.py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5744A4-9792-493E-8A6B-F74D8AC93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11072" y="2492148"/>
            <a:ext cx="4185617" cy="3304117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4C5EBD-4B6B-4E5E-9E88-264FA6C66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00" y="1951874"/>
            <a:ext cx="4540855" cy="456871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826C356-8C2C-44A5-8B4F-25EC83559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344" y="1930400"/>
            <a:ext cx="5462080" cy="461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8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5EA10E-1072-4498-8890-CDCDF543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1.2 для МДК 01.02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56EEA54-E83B-4596-9FD3-1D54B1573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1CF97CD-A5E6-4DE1-A307-70192F185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89" y="1930400"/>
            <a:ext cx="5867056" cy="471104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7AA70D0-F1CA-4249-A7E7-F45CBDCA0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925" y="1930400"/>
            <a:ext cx="5596154" cy="3991662"/>
          </a:xfrm>
          <a:prstGeom prst="rect">
            <a:avLst/>
          </a:prstGeom>
        </p:spPr>
      </p:pic>
      <p:sp>
        <p:nvSpPr>
          <p:cNvPr id="9" name="Текст 2">
            <a:extLst>
              <a:ext uri="{FF2B5EF4-FFF2-40B4-BE49-F238E27FC236}">
                <a16:creationId xmlns:a16="http://schemas.microsoft.com/office/drawing/2014/main" id="{CFBCB6B1-8CDE-4F81-BAE0-BFC15BF3DF6E}"/>
              </a:ext>
            </a:extLst>
          </p:cNvPr>
          <p:cNvSpPr txBox="1">
            <a:spLocks/>
          </p:cNvSpPr>
          <p:nvPr/>
        </p:nvSpPr>
        <p:spPr>
          <a:xfrm>
            <a:off x="356700" y="1473438"/>
            <a:ext cx="4185623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main.cpp</a:t>
            </a:r>
            <a:endParaRPr lang="ru-RU" sz="2400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CB1D5C0D-E52F-43F0-8985-2E3523538FD1}"/>
              </a:ext>
            </a:extLst>
          </p:cNvPr>
          <p:cNvSpPr txBox="1">
            <a:spLocks/>
          </p:cNvSpPr>
          <p:nvPr/>
        </p:nvSpPr>
        <p:spPr>
          <a:xfrm>
            <a:off x="6776457" y="1473438"/>
            <a:ext cx="4185623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Costing.hpp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31831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B4998-525B-4AC6-8CB0-1E766270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1.3 ПП.01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3295D4-86E4-4E60-BA65-C30BD1277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1684"/>
            <a:ext cx="8596668" cy="3880773"/>
          </a:xfrm>
        </p:spPr>
        <p:txBody>
          <a:bodyPr/>
          <a:lstStyle/>
          <a:p>
            <a:r>
              <a:rPr lang="ru-RU" dirty="0"/>
              <a:t>До проведения отладки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После отладки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D210C40-91B6-452B-B2F7-688DEAD1DC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5160" y="2014475"/>
            <a:ext cx="8349671" cy="175601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C11863E-5987-4B4A-B4AC-7EE6101CAA4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75161" y="4420065"/>
            <a:ext cx="8349670" cy="158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71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54C15E-4656-4B78-8D04-A87E4E64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1.3 для МДК 01.02(ЛЗ35)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56230E-F65E-4E79-8347-696B65407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8103"/>
            <a:ext cx="8596668" cy="3880773"/>
          </a:xfrm>
        </p:spPr>
        <p:txBody>
          <a:bodyPr/>
          <a:lstStyle/>
          <a:p>
            <a:r>
              <a:rPr lang="ru-RU" dirty="0"/>
              <a:t>До проведения отладки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После отладки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2EA6B1-F9D0-4015-B4B8-65C0DB970A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465"/>
          <a:stretch/>
        </p:blipFill>
        <p:spPr>
          <a:xfrm>
            <a:off x="677334" y="2207403"/>
            <a:ext cx="7708719" cy="12938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9E694F-4EAE-40C8-9C9A-EBCAE4160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4188363"/>
            <a:ext cx="7708719" cy="127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A28B0-EED1-4443-8165-96C60284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1.4 для МДК 01.02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5C8378-A675-4801-A953-A507E2ABF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1541"/>
            <a:ext cx="8596668" cy="3880773"/>
          </a:xfrm>
        </p:spPr>
        <p:txBody>
          <a:bodyPr/>
          <a:lstStyle/>
          <a:p>
            <a:r>
              <a:rPr lang="ru-RU" dirty="0"/>
              <a:t>Тестирование функции, которая вычисляет длину C-</a:t>
            </a:r>
            <a:r>
              <a:rPr lang="ru-RU" dirty="0" err="1"/>
              <a:t>style</a:t>
            </a:r>
            <a:r>
              <a:rPr lang="ru-RU" dirty="0"/>
              <a:t> строки.(завершающий нулевой символ считать не нужно)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20163E-58A9-4D3E-99A8-75EF87EBB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58" y="2540731"/>
            <a:ext cx="6572250" cy="11906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4B1925-004C-4D69-99AE-41788476E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758" y="4103017"/>
            <a:ext cx="6400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5981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400</TotalTime>
  <Words>257</Words>
  <Application>Microsoft Office PowerPoint</Application>
  <PresentationFormat>Широкоэкранный</PresentationFormat>
  <Paragraphs>67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Аспект</vt:lpstr>
      <vt:lpstr>Экзаменационный билет №25 по модулю ПМ.01 «Разработка программных модулей программного обеспечения для компьютерных систем»</vt:lpstr>
      <vt:lpstr>Cформированность компетенций</vt:lpstr>
      <vt:lpstr>ПК 1.1. для УП.01 </vt:lpstr>
      <vt:lpstr>ПК 1.1 для КП 01</vt:lpstr>
      <vt:lpstr>ПК 1.2 для УП 0.1</vt:lpstr>
      <vt:lpstr>ПК 1.2 для МДК 01.02</vt:lpstr>
      <vt:lpstr>ПК 1.3 ПП.01</vt:lpstr>
      <vt:lpstr>ПК 1.3 для МДК 01.02(ЛЗ35)</vt:lpstr>
      <vt:lpstr>ПК 1.4 для МДК 01.02</vt:lpstr>
      <vt:lpstr>ПК 1.4 для МДК 01.01 </vt:lpstr>
      <vt:lpstr>ПК 1.5 для ПП 01.02</vt:lpstr>
      <vt:lpstr>ПК 1.5 для КП.01</vt:lpstr>
      <vt:lpstr>ПК 1.6 для КП.01</vt:lpstr>
      <vt:lpstr>ПК 1.6 для МДК 01.02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Алёна Попкова</dc:creator>
  <cp:lastModifiedBy>Алёна Попкова</cp:lastModifiedBy>
  <cp:revision>30</cp:revision>
  <dcterms:created xsi:type="dcterms:W3CDTF">2020-07-01T08:30:02Z</dcterms:created>
  <dcterms:modified xsi:type="dcterms:W3CDTF">2020-07-03T07:28:08Z</dcterms:modified>
</cp:coreProperties>
</file>