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69" r:id="rId15"/>
    <p:sldId id="25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2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68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9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3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9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5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48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7873-2218-46A3-BCB5-39FF42FB79C9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09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73966"/>
            <a:ext cx="10945091" cy="3066618"/>
          </a:xfrm>
        </p:spPr>
        <p:txBody>
          <a:bodyPr>
            <a:noAutofit/>
          </a:bodyPr>
          <a:lstStyle/>
          <a:p>
            <a:pPr algn="l"/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260129"/>
            <a:ext cx="9144000" cy="1655762"/>
          </a:xfrm>
        </p:spPr>
        <p:txBody>
          <a:bodyPr/>
          <a:lstStyle/>
          <a:p>
            <a:pPr algn="l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П1-17</a:t>
            </a:r>
          </a:p>
          <a:p>
            <a:pPr algn="l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Юшаков Никита Романович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1.4 в ПП.01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48" y="1325563"/>
            <a:ext cx="6191304" cy="51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1.5 в КП.01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96" y="1325562"/>
            <a:ext cx="7835609" cy="4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1.5 в ПП.01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476" y="1325563"/>
            <a:ext cx="4045048" cy="51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7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1.6 в КП.01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373" y="1325563"/>
            <a:ext cx="5321255" cy="51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1.6 в УП.01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623" y="1325563"/>
            <a:ext cx="5644755" cy="51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8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517" y="2967335"/>
            <a:ext cx="671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разделов </a:t>
            </a:r>
            <a:r>
              <a:rPr lang="ru-RU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ПМ.01 для демонстрации сформированности ПК.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20146"/>
              </p:ext>
            </p:extLst>
          </p:nvPr>
        </p:nvGraphicFramePr>
        <p:xfrm>
          <a:off x="600363" y="1849582"/>
          <a:ext cx="10991274" cy="3768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1879">
                  <a:extLst>
                    <a:ext uri="{9D8B030D-6E8A-4147-A177-3AD203B41FA5}">
                      <a16:colId xmlns:a16="http://schemas.microsoft.com/office/drawing/2014/main" val="2284580059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963927372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3159779232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3488310143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2299025132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1952028225"/>
                    </a:ext>
                  </a:extLst>
                </a:gridCol>
              </a:tblGrid>
              <a:tr h="538348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МДК.01.01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МДК.01.02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КП.01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УП.01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ПП.01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06595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 1.1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52932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61318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 1.3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24986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 1.4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14828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 1.5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39053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1.6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5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1.1 в МДК.01.01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3653" y="2348396"/>
            <a:ext cx="5181600" cy="3564412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2745" y="3041892"/>
            <a:ext cx="5730908" cy="2177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317" y="2632364"/>
            <a:ext cx="13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Prototypes.h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4006" y="1865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Function.c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5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1.1 в МДК.01.02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2112" y="1690688"/>
            <a:ext cx="2627803" cy="5051109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92997" y="1690688"/>
            <a:ext cx="2381112" cy="5051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9483" y="1413164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Hotel.h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37754" y="1325563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0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1.2 в МДК.01.01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493"/>
            <a:ext cx="10515600" cy="3881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91081" y="11408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ain.c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4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1.2 в МДК.01.02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7540" y="1930400"/>
            <a:ext cx="3096260" cy="2862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930400"/>
            <a:ext cx="6918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проекте было принято решение реализовать меню как отдельную функцию.</a:t>
            </a:r>
          </a:p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получился достаточно маленький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8923" y="160712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66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1.3 в КП.01 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174" y="1325563"/>
            <a:ext cx="5331653" cy="53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1.3 в ПП.01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797" y="1325563"/>
            <a:ext cx="7722406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1.4 в УП.01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528" y="1325562"/>
            <a:ext cx="3422945" cy="52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6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123</Words>
  <Application>Microsoft Office PowerPoint</Application>
  <PresentationFormat>Широкоэкранный</PresentationFormat>
  <Paragraphs>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ЭКЗАМЕН По модулю ПМ.01 «Разработка программных модулей программного обеспечения для компьютерных систем»</vt:lpstr>
      <vt:lpstr>Выбор разделов ПМ.01 для демонстрации сформированности ПК.</vt:lpstr>
      <vt:lpstr>ПК 1.1 в МДК.01.01</vt:lpstr>
      <vt:lpstr>ПК 1.1 в МДК.01.02</vt:lpstr>
      <vt:lpstr>ПК 1.2 в МДК.01.01</vt:lpstr>
      <vt:lpstr>ПК 1.2 в МДК.01.02</vt:lpstr>
      <vt:lpstr>ПК 1.3 в КП.01 </vt:lpstr>
      <vt:lpstr>ПК 1.3 в ПП.01</vt:lpstr>
      <vt:lpstr>ПК 1.4 в УП.01</vt:lpstr>
      <vt:lpstr>ПК 1.4 в ПП.01</vt:lpstr>
      <vt:lpstr>ПК 1.5 в КП.01</vt:lpstr>
      <vt:lpstr>ПК 1.5 в ПП.01</vt:lpstr>
      <vt:lpstr>ПК 1.6 в КП.01</vt:lpstr>
      <vt:lpstr>ПК 1.6 в УП.01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46</cp:revision>
  <dcterms:created xsi:type="dcterms:W3CDTF">2020-06-29T13:05:16Z</dcterms:created>
  <dcterms:modified xsi:type="dcterms:W3CDTF">2020-07-02T19:20:59Z</dcterms:modified>
</cp:coreProperties>
</file>