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370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27.06.2020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941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27.06.2020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05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27.06.2020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23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27.06.2020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510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27.06.2020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886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27.06.2020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68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27.06.2020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227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27.06.2020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41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27.06.2020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817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27.06.2020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873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27.06.2020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901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8D2D4-2078-4930-904A-A9E2FF9598AE}" type="datetimeFigureOut">
              <a:rPr lang="ru-RU" smtClean="0"/>
              <a:t>27.06.2020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718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15636" y="838199"/>
            <a:ext cx="11463097" cy="2305387"/>
          </a:xfrm>
        </p:spPr>
        <p:txBody>
          <a:bodyPr>
            <a:noAutofit/>
          </a:bodyPr>
          <a:lstStyle/>
          <a:p>
            <a:pPr algn="l"/>
            <a:r>
              <a:rPr lang="ru-RU" sz="4000" dirty="0" smtClean="0">
                <a:latin typeface="Bahnschrift SemiBold" panose="020B0502040204020203" pitchFamily="34" charset="0"/>
              </a:rPr>
              <a:t>Курсовой проект</a:t>
            </a:r>
            <a:r>
              <a:rPr lang="ru-RU" sz="4000" dirty="0" smtClean="0">
                <a:latin typeface="Bahnschrift SemiBold" panose="020B0502040204020203" pitchFamily="34" charset="0"/>
              </a:rPr>
              <a:t/>
            </a:r>
            <a:br>
              <a:rPr lang="ru-RU" sz="4000" dirty="0" smtClean="0">
                <a:latin typeface="Bahnschrift SemiBold" panose="020B0502040204020203" pitchFamily="34" charset="0"/>
              </a:rPr>
            </a:br>
            <a:r>
              <a:rPr lang="ru-RU" sz="4000" dirty="0" smtClean="0">
                <a:latin typeface="Bahnschrift SemiBold" panose="020B0502040204020203" pitchFamily="34" charset="0"/>
              </a:rPr>
              <a:t>По МДК.01.02 «Прикладное программирование»</a:t>
            </a:r>
            <a:br>
              <a:rPr lang="ru-RU" sz="4000" dirty="0" smtClean="0">
                <a:latin typeface="Bahnschrift SemiBold" panose="020B0502040204020203" pitchFamily="34" charset="0"/>
              </a:rPr>
            </a:br>
            <a:r>
              <a:rPr lang="ru-RU" sz="4000" dirty="0" smtClean="0">
                <a:latin typeface="Bahnschrift SemiBold" panose="020B0502040204020203" pitchFamily="34" charset="0"/>
              </a:rPr>
              <a:t>Тема: «Разработка приложения </a:t>
            </a:r>
            <a:r>
              <a:rPr lang="en-US" sz="4000" dirty="0" smtClean="0">
                <a:latin typeface="Bahnschrift SemiBold" panose="020B0502040204020203" pitchFamily="34" charset="0"/>
              </a:rPr>
              <a:t>“</a:t>
            </a:r>
            <a:r>
              <a:rPr lang="ru-RU" sz="4000" dirty="0" smtClean="0">
                <a:latin typeface="Bahnschrift SemiBold" panose="020B0502040204020203" pitchFamily="34" charset="0"/>
              </a:rPr>
              <a:t>Пункт обмена валюты</a:t>
            </a:r>
            <a:r>
              <a:rPr lang="en-US" sz="4000" dirty="0" smtClean="0">
                <a:latin typeface="Bahnschrift SemiBold" panose="020B0502040204020203" pitchFamily="34" charset="0"/>
              </a:rPr>
              <a:t>”</a:t>
            </a:r>
            <a:r>
              <a:rPr lang="ru-RU" sz="4000" dirty="0" smtClean="0">
                <a:latin typeface="Bahnschrift SemiBold" panose="020B0502040204020203" pitchFamily="34" charset="0"/>
              </a:rPr>
              <a:t>»</a:t>
            </a:r>
            <a:endParaRPr lang="ru-RU" sz="4000" dirty="0">
              <a:latin typeface="Bahnschrift SemiBold" panose="020B050204020402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73302" y="4878196"/>
            <a:ext cx="9144000" cy="1655762"/>
          </a:xfrm>
        </p:spPr>
        <p:txBody>
          <a:bodyPr/>
          <a:lstStyle/>
          <a:p>
            <a:pPr algn="l"/>
            <a:r>
              <a:rPr lang="ru-RU" dirty="0" smtClean="0">
                <a:latin typeface="Bahnschrift Light" panose="020B0502040204020203" pitchFamily="34" charset="0"/>
              </a:rPr>
              <a:t>Выполнил студент группы П1-17</a:t>
            </a:r>
          </a:p>
          <a:p>
            <a:pPr algn="l"/>
            <a:r>
              <a:rPr lang="ru-RU" dirty="0" smtClean="0">
                <a:latin typeface="Bahnschrift Light" panose="020B0502040204020203" pitchFamily="34" charset="0"/>
              </a:rPr>
              <a:t>Овчинников Павел Алексеевич</a:t>
            </a:r>
            <a:endParaRPr lang="ru-RU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9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6786" y="379985"/>
            <a:ext cx="10515600" cy="1161799"/>
          </a:xfrm>
        </p:spPr>
        <p:txBody>
          <a:bodyPr>
            <a:normAutofit/>
          </a:bodyPr>
          <a:lstStyle/>
          <a:p>
            <a:r>
              <a:rPr lang="ru-RU" sz="4000" b="1" dirty="0" smtClean="0">
                <a:latin typeface="Bahnschrift SemiBold" panose="020B0502040204020203" pitchFamily="34" charset="0"/>
              </a:rPr>
              <a:t>Инструменты для разработки</a:t>
            </a:r>
            <a:endParaRPr lang="ru-RU" sz="4000" b="1" dirty="0">
              <a:latin typeface="Bahnschrift SemiBold" panose="020B0502040204020203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4918" y="1692575"/>
            <a:ext cx="11087609" cy="1500187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  <a:latin typeface="Bahnschrift Light" panose="020B0502040204020203" pitchFamily="34" charset="0"/>
              </a:rPr>
              <a:t>Используемые инструменты: </a:t>
            </a:r>
            <a:endParaRPr lang="ru-RU" b="1" dirty="0" smtClean="0">
              <a:solidFill>
                <a:schemeClr val="tx1"/>
              </a:solidFill>
              <a:latin typeface="Bahnschrift Light" panose="020B0502040204020203" pitchFamily="34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Bahnschrift Light" panose="020B0502040204020203" pitchFamily="34" charset="0"/>
              </a:rPr>
              <a:t>Python </a:t>
            </a:r>
            <a:r>
              <a:rPr lang="en-US" b="1" dirty="0" smtClean="0">
                <a:solidFill>
                  <a:schemeClr val="tx1"/>
                </a:solidFill>
                <a:latin typeface="Bahnschrift Light" panose="020B0502040204020203" pitchFamily="34" charset="0"/>
              </a:rPr>
              <a:t>3.7, </a:t>
            </a:r>
            <a:r>
              <a:rPr lang="en-US" b="1" dirty="0" err="1" smtClean="0">
                <a:solidFill>
                  <a:schemeClr val="tx1"/>
                </a:solidFill>
                <a:latin typeface="Bahnschrift Light" panose="020B0502040204020203" pitchFamily="34" charset="0"/>
              </a:rPr>
              <a:t>Py</a:t>
            </a:r>
            <a:r>
              <a:rPr lang="ru-RU" b="1" dirty="0" smtClean="0">
                <a:solidFill>
                  <a:schemeClr val="tx1"/>
                </a:solidFill>
                <a:latin typeface="Bahnschrift Light" panose="020B0502040204020203" pitchFamily="34" charset="0"/>
              </a:rPr>
              <a:t>С</a:t>
            </a:r>
            <a:r>
              <a:rPr lang="en-US" b="1" dirty="0" smtClean="0">
                <a:solidFill>
                  <a:schemeClr val="tx1"/>
                </a:solidFill>
                <a:latin typeface="Bahnschrift Light" panose="020B0502040204020203" pitchFamily="34" charset="0"/>
              </a:rPr>
              <a:t>harm </a:t>
            </a:r>
            <a:r>
              <a:rPr lang="en-US" b="1" dirty="0" smtClean="0">
                <a:solidFill>
                  <a:schemeClr val="tx1"/>
                </a:solidFill>
                <a:latin typeface="Bahnschrift Light" panose="020B0502040204020203" pitchFamily="34" charset="0"/>
              </a:rPr>
              <a:t>Community Edition 2019.2, </a:t>
            </a:r>
            <a:r>
              <a:rPr lang="en-US" b="1" dirty="0" err="1" smtClean="0">
                <a:solidFill>
                  <a:schemeClr val="tx1"/>
                </a:solidFill>
                <a:latin typeface="Bahnschrift Light" panose="020B0502040204020203" pitchFamily="34" charset="0"/>
              </a:rPr>
              <a:t>Qt</a:t>
            </a:r>
            <a:r>
              <a:rPr lang="en-US" b="1" dirty="0" smtClean="0">
                <a:solidFill>
                  <a:schemeClr val="tx1"/>
                </a:solidFill>
                <a:latin typeface="Bahnschrift Light" panose="020B0502040204020203" pitchFamily="34" charset="0"/>
              </a:rPr>
              <a:t> designer</a:t>
            </a:r>
            <a:endParaRPr lang="ru-RU" dirty="0" smtClean="0">
              <a:solidFill>
                <a:schemeClr val="tx1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5" name="Picture 2" descr="Разработка надёжных Python-скриптов / Блог компании RUVDS.com / Хабр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18" y="4050348"/>
            <a:ext cx="3448749" cy="181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stall PyCharm IDE on Windows 10 + Creating and Running Your ..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68" t="8690" r="4791" b="16905"/>
          <a:stretch/>
        </p:blipFill>
        <p:spPr bwMode="auto">
          <a:xfrm>
            <a:off x="3805061" y="2818504"/>
            <a:ext cx="4062250" cy="2209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Qt Designer Download for Windows and Ma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042" y="3192762"/>
            <a:ext cx="3618710" cy="222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63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8452" y="372533"/>
            <a:ext cx="11947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b="1" dirty="0" smtClean="0">
                <a:latin typeface="Bahnschrift SemiBold" panose="020B0502040204020203" pitchFamily="34" charset="0"/>
              </a:rPr>
              <a:t>Диаграмма прецедентов пункта обмена валютой</a:t>
            </a:r>
            <a:endParaRPr lang="ru-RU" sz="4000" b="1" dirty="0">
              <a:latin typeface="Bahnschrift SemiBold" panose="020B0502040204020203" pitchFamily="34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57374" y="1210838"/>
            <a:ext cx="8768293" cy="513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76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31477" y="352818"/>
            <a:ext cx="89290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b="1" dirty="0" smtClean="0">
                <a:latin typeface="Bahnschrift SemiBold" panose="020B0502040204020203" pitchFamily="34" charset="0"/>
              </a:rPr>
              <a:t>Диаграмма прецедентов при сделке</a:t>
            </a:r>
            <a:endParaRPr lang="ru-RU" sz="4000" b="1" dirty="0">
              <a:latin typeface="Bahnschrift SemiBold" panose="020B0502040204020203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522" y="1531421"/>
            <a:ext cx="7470955" cy="4807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105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61882" y="374822"/>
            <a:ext cx="682751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ru-RU" sz="4000" b="1" dirty="0" smtClean="0">
                <a:latin typeface="Bahnschrift SemiBold" panose="020B0502040204020203" pitchFamily="34" charset="0"/>
              </a:rPr>
              <a:t>Проектирование сценариев</a:t>
            </a:r>
            <a:endParaRPr lang="ru-RU" sz="4000" b="1" dirty="0">
              <a:latin typeface="Bahnschrift SemiBold" panose="020B0502040204020203" pitchFamily="34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60372" y="1707980"/>
            <a:ext cx="7830530" cy="432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59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25782" y="434088"/>
            <a:ext cx="4964821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ru-RU" sz="4000" b="1" dirty="0" smtClean="0">
                <a:latin typeface="Bahnschrift SemiBold" panose="020B0502040204020203" pitchFamily="34" charset="0"/>
              </a:rPr>
              <a:t>Диаграмма </a:t>
            </a:r>
            <a:r>
              <a:rPr lang="ru-RU" sz="4000" b="1" dirty="0" smtClean="0">
                <a:latin typeface="Bahnschrift SemiBold" panose="020B0502040204020203" pitchFamily="34" charset="0"/>
              </a:rPr>
              <a:t>классов</a:t>
            </a:r>
            <a:endParaRPr lang="ru-RU" sz="4000" b="1" dirty="0">
              <a:latin typeface="Bahnschrift SemiBold" panose="020B0502040204020203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72" y="1688254"/>
            <a:ext cx="11064240" cy="4032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1602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9450" y="253663"/>
            <a:ext cx="10372344" cy="896747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>
                <a:latin typeface="Bahnschrift SemiBold" panose="020B0502040204020203" pitchFamily="34" charset="0"/>
              </a:rPr>
              <a:t>Главный </a:t>
            </a:r>
            <a:r>
              <a:rPr lang="ru-RU" sz="4000" b="1" dirty="0" smtClean="0">
                <a:latin typeface="Bahnschrift SemiBold" panose="020B0502040204020203" pitchFamily="34" charset="0"/>
              </a:rPr>
              <a:t>метод </a:t>
            </a:r>
            <a:r>
              <a:rPr lang="ru-RU" sz="4000" b="1" dirty="0" smtClean="0">
                <a:latin typeface="Bahnschrift SemiBold" panose="020B0502040204020203" pitchFamily="34" charset="0"/>
              </a:rPr>
              <a:t>программы</a:t>
            </a:r>
            <a:endParaRPr lang="ru-RU" sz="4000" b="1" dirty="0">
              <a:latin typeface="Bahnschrift SemiBold" panose="020B0502040204020203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51" y="1150410"/>
            <a:ext cx="8020621" cy="5268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51" y="1150410"/>
            <a:ext cx="8020621" cy="5268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514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3457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>
                <a:latin typeface="Bahnschrift SemiBold" panose="020B0502040204020203" pitchFamily="34" charset="0"/>
              </a:rPr>
              <a:t>Окна программы</a:t>
            </a:r>
            <a:endParaRPr lang="ru-RU" sz="4000" b="1" dirty="0">
              <a:latin typeface="Bahnschrift SemiBold" panose="020B0502040204020203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76" y="1685743"/>
            <a:ext cx="3584448" cy="2747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096" y="2870293"/>
            <a:ext cx="3685032" cy="2831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880" y="1762160"/>
            <a:ext cx="3862767" cy="2988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106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85970" y="2967335"/>
            <a:ext cx="54200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dirty="0" smtClean="0">
                <a:latin typeface="Bahnschrift SemiBold" panose="020B0502040204020203" pitchFamily="34" charset="0"/>
              </a:rPr>
              <a:t>Спасибо за внимание.</a:t>
            </a:r>
            <a:endParaRPr lang="ru-RU" sz="40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00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</TotalTime>
  <Words>49</Words>
  <Application>Microsoft Office PowerPoint</Application>
  <PresentationFormat>Произвольный</PresentationFormat>
  <Paragraphs>13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Курсовой проект По МДК.01.02 «Прикладное программирование» Тема: «Разработка приложения “Пункт обмена валюты”»</vt:lpstr>
      <vt:lpstr>Инструменты для разработки</vt:lpstr>
      <vt:lpstr>Презентация PowerPoint</vt:lpstr>
      <vt:lpstr>Презентация PowerPoint</vt:lpstr>
      <vt:lpstr>Презентация PowerPoint</vt:lpstr>
      <vt:lpstr>Презентация PowerPoint</vt:lpstr>
      <vt:lpstr>Главный метод программы</vt:lpstr>
      <vt:lpstr>Окна программы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дисциплине «МДК.01.02 Прикладное программирование» Тема: «Разработка приложения “Отель”»</dc:title>
  <dc:creator>Никита</dc:creator>
  <cp:lastModifiedBy>Prog</cp:lastModifiedBy>
  <cp:revision>27</cp:revision>
  <dcterms:created xsi:type="dcterms:W3CDTF">2020-06-22T11:00:13Z</dcterms:created>
  <dcterms:modified xsi:type="dcterms:W3CDTF">2020-06-27T11:19:24Z</dcterms:modified>
</cp:coreProperties>
</file>