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3722-A97C-455D-A749-8AEB0AE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04539-6E0F-44DD-9E89-2945B43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138"/>
            <a:ext cx="4185623" cy="576262"/>
          </a:xfrm>
        </p:spPr>
        <p:txBody>
          <a:bodyPr/>
          <a:lstStyle/>
          <a:p>
            <a:r>
              <a:rPr lang="en-US" dirty="0"/>
              <a:t>State_main.py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7BDE4-1F93-422F-8B0B-359F28D3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72859-A293-40FE-91CE-DCDE2F9B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3344" y="1354138"/>
            <a:ext cx="4185618" cy="576262"/>
          </a:xfrm>
        </p:spPr>
        <p:txBody>
          <a:bodyPr/>
          <a:lstStyle/>
          <a:p>
            <a:r>
              <a:rPr lang="en-US" dirty="0"/>
              <a:t>State_funct.py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744A4-9792-493E-8A6B-F74D8AC9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1072" y="2492148"/>
            <a:ext cx="4185617" cy="33041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C5EBD-4B6B-4E5E-9E88-264FA6C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" y="1951874"/>
            <a:ext cx="4540855" cy="45687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26C356-8C2C-44A5-8B4F-25EC8355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44" y="1930400"/>
            <a:ext cx="5462080" cy="46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9" y="1930400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5" y="1930400"/>
            <a:ext cx="5596154" cy="399166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CFBCB6B1-8CDE-4F81-BAE0-BFC15BF3DF6E}"/>
              </a:ext>
            </a:extLst>
          </p:cNvPr>
          <p:cNvSpPr txBox="1">
            <a:spLocks/>
          </p:cNvSpPr>
          <p:nvPr/>
        </p:nvSpPr>
        <p:spPr>
          <a:xfrm>
            <a:off x="356700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main.cpp</a:t>
            </a:r>
            <a:endParaRPr lang="ru-RU" sz="24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B1D5C0D-E52F-43F0-8985-2E3523538FD1}"/>
              </a:ext>
            </a:extLst>
          </p:cNvPr>
          <p:cNvSpPr txBox="1">
            <a:spLocks/>
          </p:cNvSpPr>
          <p:nvPr/>
        </p:nvSpPr>
        <p:spPr>
          <a:xfrm>
            <a:off x="6776457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Costing.hpp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255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Использование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28</cp:revision>
  <dcterms:created xsi:type="dcterms:W3CDTF">2020-07-01T08:30:02Z</dcterms:created>
  <dcterms:modified xsi:type="dcterms:W3CDTF">2020-07-02T19:16:42Z</dcterms:modified>
</cp:coreProperties>
</file>