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66" r:id="rId3"/>
    <p:sldId id="267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-72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C2AD36E-CD11-4CF6-8B46-B5198877465C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1918" y="2042266"/>
            <a:ext cx="9113998" cy="1485355"/>
          </a:xfrm>
        </p:spPr>
        <p:txBody>
          <a:bodyPr>
            <a:noAutofit/>
          </a:bodyPr>
          <a:lstStyle/>
          <a:p>
            <a:pPr algn="ctr"/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программы 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«Визуализация математических функций»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74516" y="3678561"/>
            <a:ext cx="8534400" cy="17526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Богомолов М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.В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0443" y="1157061"/>
            <a:ext cx="286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резентация </a:t>
            </a:r>
            <a:r>
              <a:rPr lang="ru-RU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</a:t>
            </a:r>
            <a:endParaRPr lang="ru-RU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96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4697"/>
            <a:ext cx="12108594" cy="3535080"/>
          </a:xfrm>
        </p:spPr>
        <p:txBody>
          <a:bodyPr/>
          <a:lstStyle/>
          <a:p>
            <a:pPr algn="ctr"/>
            <a:r>
              <a:rPr lang="ru-RU" sz="66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66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72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643" y="443082"/>
            <a:ext cx="105664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Организационная структура предприятия</a:t>
            </a:r>
            <a:endParaRPr lang="ru-RU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32328" y="5963471"/>
            <a:ext cx="3441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 1. Организационная структура</a:t>
            </a:r>
            <a:endParaRPr lang="ru-RU" dirty="0"/>
          </a:p>
        </p:txBody>
      </p:sp>
      <p:pic>
        <p:nvPicPr>
          <p:cNvPr id="3" name="Picture 2" descr="D:\Documents\сети\консультации\К4. Организационная структур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586" y="1789948"/>
            <a:ext cx="54387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92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0305" y="709864"/>
            <a:ext cx="8836527" cy="62355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АППАРАТНОЕ ОБЕСПЕЧЕНИЕ ПРЕДПРИЯТИЯ</a:t>
            </a:r>
            <a:endParaRPr lang="ru-RU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9869" y="5911147"/>
            <a:ext cx="225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Рис 2. Локальная сеть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 descr="D:\Documents\сети\консультации\скрины\Диаграмма сети шоклы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535" y="1684419"/>
            <a:ext cx="2759839" cy="399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67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1280" y="3093187"/>
            <a:ext cx="8558047" cy="1923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Необходимый функционал</a:t>
            </a:r>
            <a:r>
              <a:rPr lang="en-US" sz="18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Отрисовка</a:t>
            </a:r>
            <a:r>
              <a:rPr lang="ru-RU" sz="18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графика заданного пользователем</a:t>
            </a:r>
            <a:r>
              <a:rPr lang="en-US" sz="18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Ввод </a:t>
            </a:r>
            <a:r>
              <a:rPr lang="ru-RU" sz="1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нового графика</a:t>
            </a:r>
            <a:r>
              <a:rPr lang="en-US" sz="18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Рассмотрение </a:t>
            </a:r>
            <a:r>
              <a:rPr lang="ru-RU" sz="1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графика функции на разных участках числового континуума</a:t>
            </a:r>
            <a:r>
              <a:rPr lang="en-US" sz="18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9193" y="710008"/>
            <a:ext cx="11013470" cy="1648181"/>
          </a:xfrm>
        </p:spPr>
        <p:txBody>
          <a:bodyPr/>
          <a:lstStyle/>
          <a:p>
            <a:pPr algn="ctr"/>
            <a:r>
              <a:rPr lang="ru-RU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  <a:r>
              <a:rPr lang="en-US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</a:t>
            </a:r>
            <a:r>
              <a:rPr lang="ru-RU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ПРОГРАММУ ДЛЯ ОТОБРАЖЕНИЯ ГРАФИКОВ</a:t>
            </a:r>
            <a:endParaRPr lang="ru-RU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99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86200" y="651792"/>
            <a:ext cx="8436894" cy="68371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обработки информации</a:t>
            </a:r>
            <a:endParaRPr lang="ru-RU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3540" y="5971312"/>
            <a:ext cx="465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1. ПО для обработки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4513" y="1876550"/>
            <a:ext cx="7423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обработки данных на компьютерах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школе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установлено следующее программное обеспечение: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180181"/>
              </p:ext>
            </p:extLst>
          </p:nvPr>
        </p:nvGraphicFramePr>
        <p:xfrm>
          <a:off x="2544514" y="3057545"/>
          <a:ext cx="7056688" cy="163477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495864"/>
                <a:gridCol w="3436517"/>
                <a:gridCol w="3124307"/>
              </a:tblGrid>
              <a:tr h="4085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продукта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Предназначение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87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Word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Работа с текстовой информацией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87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Excel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Работа с таблицами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87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Access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Работа с базами данных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75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9604" y="264696"/>
            <a:ext cx="10566400" cy="71980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проектирования и разработки</a:t>
            </a:r>
            <a:endParaRPr lang="ru-RU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391" y="2232218"/>
            <a:ext cx="4997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 циклом разработки было выбрана «Инкрементную модель». ПО разрабатывается последовательно, но при этом имеет несколько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версий.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способ дает возможность запланировать улучшение продукта пока длится жизненный цикл.</a:t>
            </a:r>
            <a:endParaRPr lang="ru-RU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8508" y="4465356"/>
            <a:ext cx="52557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метод разработки был выбран, т.к. во время и после создания ПО можно спокойно расширить его функционал, при этом не затрагивая основные функции. Ниже представлен пример разработки приложения. В первой версии приложения пользователю был доступен только просмотр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08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918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РЕШЕНИЯ</a:t>
            </a:r>
            <a:endParaRPr lang="ru-RU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07054" y="2534608"/>
            <a:ext cx="8055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показать алгоритм решения наиболее наглядно, следует использовать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диаграмму. 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445668" y="5951439"/>
            <a:ext cx="3489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Use-Case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D:\Documents\сети\консультации\скрины\Диаграмма_use-c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458" y="3458161"/>
            <a:ext cx="708660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52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42188" y="2189747"/>
            <a:ext cx="10208127" cy="246647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 – </a:t>
            </a:r>
            <a:r>
              <a:rPr lang="en-US" sz="20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Vim</a:t>
            </a:r>
            <a:endParaRPr lang="en-US" sz="2000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– </a:t>
            </a:r>
            <a:r>
              <a:rPr lang="en-US" sz="20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Графическая библиотека </a:t>
            </a:r>
            <a:r>
              <a:rPr lang="en-US" sz="20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endParaRPr lang="en-US" sz="2000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данных инструментов осуществлялся на основе предпочтений заказчика.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2346" y="757987"/>
            <a:ext cx="9365916" cy="65964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Инструментов Разработки</a:t>
            </a:r>
            <a:endParaRPr lang="ru-RU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13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Главный модуль программы</a:t>
            </a:r>
            <a:endParaRPr lang="ru-RU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63939" y="5963472"/>
            <a:ext cx="3453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 5. Структура главного модуля</a:t>
            </a:r>
            <a:endParaRPr lang="ru-RU" dirty="0"/>
          </a:p>
        </p:txBody>
      </p:sp>
      <p:pic>
        <p:nvPicPr>
          <p:cNvPr id="4098" name="Picture 2" descr="D:\Documents\сети\консультации\скрины\Диаграмма главного модуля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799" y="1346202"/>
            <a:ext cx="3072120" cy="461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98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320</TotalTime>
  <Words>243</Words>
  <Application>Microsoft Office PowerPoint</Application>
  <PresentationFormat>Произвольный</PresentationFormat>
  <Paragraphs>43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Волна</vt:lpstr>
      <vt:lpstr>Разработка программы «Визуализация математических функций»</vt:lpstr>
      <vt:lpstr>Организационная структура предприятия</vt:lpstr>
      <vt:lpstr>АППАРАТНОЕ ОБЕСПЕЧЕНИЕ ПРЕДПРИЯТИЯ</vt:lpstr>
      <vt:lpstr>ЗАДАЧА:  РАЗРАБОТАТЬ ПРОГРАММУ ДЛЯ ОТОБРАЖЕНИЯ ГРАФИКОВ</vt:lpstr>
      <vt:lpstr>Технология обработки информации</vt:lpstr>
      <vt:lpstr>Метод проектирования и разработки</vt:lpstr>
      <vt:lpstr>АЛГОРИТМ РЕШЕНИЯ</vt:lpstr>
      <vt:lpstr>Выбор Инструментов Разработки</vt:lpstr>
      <vt:lpstr>Главный модуль программы</vt:lpstr>
      <vt:lpstr>Спасибо за внимание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skaer2</cp:lastModifiedBy>
  <cp:revision>86</cp:revision>
  <dcterms:created xsi:type="dcterms:W3CDTF">2020-05-19T12:19:13Z</dcterms:created>
  <dcterms:modified xsi:type="dcterms:W3CDTF">2021-05-15T18:57:19Z</dcterms:modified>
</cp:coreProperties>
</file>