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8" d="100"/>
          <a:sy n="78" d="100"/>
        </p:scale>
        <p:origin x="-108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522487-023B-46CB-B18C-BF66D880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</a:t>
            </a:r>
            <a:r>
              <a:rPr lang="ru-RU" sz="3600" dirty="0" smtClean="0"/>
              <a:t>генератора блок-схем»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C071DA4-725E-4B67-877C-E172CE40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855" y="4394200"/>
            <a:ext cx="8825658" cy="124460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 smtClean="0"/>
              <a:t>Богомолов М.В.</a:t>
            </a:r>
            <a:endParaRPr lang="ru-RU" dirty="0"/>
          </a:p>
          <a:p>
            <a:pPr algn="r"/>
            <a:r>
              <a:rPr lang="ru-RU" dirty="0"/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0718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D4D539-0835-450B-B64E-6A6ADA3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5C291C-F87F-4850-9A93-A0555C8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429000"/>
            <a:ext cx="8946541" cy="1236382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программирования: </a:t>
            </a:r>
            <a:r>
              <a:rPr lang="en-US" sz="2400" dirty="0" smtClean="0"/>
              <a:t>Haskell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6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D4120F-AF78-4715-8C0A-3F1F08B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58" y="1438656"/>
            <a:ext cx="8032148" cy="4846320"/>
          </a:xfrm>
        </p:spPr>
      </p:pic>
    </p:spTree>
    <p:extLst>
      <p:ext uri="{BB962C8B-B14F-4D97-AF65-F5344CB8AC3E}">
        <p14:creationId xmlns:p14="http://schemas.microsoft.com/office/powerpoint/2010/main" val="8335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2CF44F-D37B-45B2-BCB1-1BBCF832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35" y="1633728"/>
            <a:ext cx="7942653" cy="4152233"/>
          </a:xfrm>
        </p:spPr>
      </p:pic>
    </p:spTree>
    <p:extLst>
      <p:ext uri="{BB962C8B-B14F-4D97-AF65-F5344CB8AC3E}">
        <p14:creationId xmlns:p14="http://schemas.microsoft.com/office/powerpoint/2010/main" val="327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2F8C33-DED1-463C-B982-54F4119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</a:t>
            </a:r>
            <a:r>
              <a:rPr lang="ru-RU" dirty="0"/>
              <a:t>и</a:t>
            </a:r>
            <a:r>
              <a:rPr lang="ru-RU" dirty="0" smtClean="0"/>
              <a:t>аграмма типов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4" y="1499616"/>
            <a:ext cx="10704529" cy="4658871"/>
          </a:xfrm>
        </p:spPr>
      </p:pic>
    </p:spTree>
    <p:extLst>
      <p:ext uri="{BB962C8B-B14F-4D97-AF65-F5344CB8AC3E}">
        <p14:creationId xmlns:p14="http://schemas.microsoft.com/office/powerpoint/2010/main" val="40161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35" y="1280160"/>
            <a:ext cx="8410194" cy="5175504"/>
          </a:xfrm>
        </p:spPr>
      </p:pic>
    </p:spTree>
    <p:extLst>
      <p:ext uri="{BB962C8B-B14F-4D97-AF65-F5344CB8AC3E}">
        <p14:creationId xmlns:p14="http://schemas.microsoft.com/office/powerpoint/2010/main" val="39114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DCB423-5DBD-481D-8798-FD38217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модулей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137452"/>
            <a:ext cx="8375903" cy="5588160"/>
          </a:xfrm>
        </p:spPr>
      </p:pic>
    </p:spTree>
    <p:extLst>
      <p:ext uri="{BB962C8B-B14F-4D97-AF65-F5344CB8AC3E}">
        <p14:creationId xmlns:p14="http://schemas.microsoft.com/office/powerpoint/2010/main" val="275748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AD9E7C-C386-4CA5-8200-2A5F2658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7318"/>
            <a:ext cx="8946541" cy="461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89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28</Words>
  <Application>Microsoft Office PowerPoint</Application>
  <PresentationFormat>Произвольный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КУРСОВОЙ ПРОЕКТ По МДК.01.02 «Прикладное программирование» Тема: «Разработка генератора блок-схем» </vt:lpstr>
      <vt:lpstr>Инструменты</vt:lpstr>
      <vt:lpstr>Диаграмма прецедентов</vt:lpstr>
      <vt:lpstr>Проектирование сценария</vt:lpstr>
      <vt:lpstr>Диаграмма типов</vt:lpstr>
      <vt:lpstr>Блок-схема главного модуля</vt:lpstr>
      <vt:lpstr>Схема модулей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парсера HTML на Python»</dc:title>
  <dc:creator>skaer2</dc:creator>
  <cp:lastModifiedBy>skaer2</cp:lastModifiedBy>
  <cp:revision>19</cp:revision>
  <dcterms:created xsi:type="dcterms:W3CDTF">2020-06-19T21:22:05Z</dcterms:created>
  <dcterms:modified xsi:type="dcterms:W3CDTF">2020-06-23T13:27:11Z</dcterms:modified>
</cp:coreProperties>
</file>