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3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7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48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2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3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54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51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9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7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9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2AD36E-CD11-4CF6-8B46-B5198877465C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7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Презентация на тему «Разработка мобильного приложения для использования в учебных целях внутри ККМТ»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49101" y="5289979"/>
            <a:ext cx="9440034" cy="1049867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Выполнил студент группы П</a:t>
            </a:r>
            <a:r>
              <a:rPr lang="en-US" sz="1800" dirty="0" smtClean="0"/>
              <a:t>1</a:t>
            </a:r>
            <a:r>
              <a:rPr lang="ru-RU" sz="1800" dirty="0" smtClean="0"/>
              <a:t>-1</a:t>
            </a:r>
            <a:r>
              <a:rPr lang="en-US" sz="1800" dirty="0" smtClean="0"/>
              <a:t>7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algn="r"/>
            <a:r>
              <a:rPr lang="ru-RU" sz="1800" dirty="0" smtClean="0"/>
              <a:t>Овчинников П. А.</a:t>
            </a: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</a:t>
            </a:r>
            <a:r>
              <a:rPr lang="ru-RU" dirty="0" smtClean="0"/>
              <a:t>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направления деятельности отдела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освоения и применения новых программных и технических средств.</a:t>
            </a:r>
          </a:p>
          <a:p>
            <a:r>
              <a:rPr lang="ru-RU" dirty="0" smtClean="0"/>
              <a:t>Ведение учебной деятельности в области разработки мобильных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количественные показатели деятельности отдела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</a:t>
            </a:r>
            <a:r>
              <a:rPr lang="ru-RU" dirty="0" smtClean="0"/>
              <a:t>2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09802"/>
              </p:ext>
            </p:extLst>
          </p:nvPr>
        </p:nvGraphicFramePr>
        <p:xfrm>
          <a:off x="1141412" y="2177530"/>
          <a:ext cx="9905998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учебный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Ведение учебной деятельности в области разработки мобильных приложений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Схема локальной сети с указанием сотрудников и используемого ПО</a:t>
            </a:r>
            <a:endParaRPr lang="ru-RU" dirty="0"/>
          </a:p>
        </p:txBody>
      </p:sp>
      <p:pic>
        <p:nvPicPr>
          <p:cNvPr id="1026" name="Picture 2" descr="C:\Users\Андрей\Desktop\pdp-p2-16\п4. Технико экономическая характеристика\Структура отдела П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41" y="2856496"/>
            <a:ext cx="4750935" cy="25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8" y="2057400"/>
            <a:ext cx="3742700" cy="43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91945"/>
              </p:ext>
            </p:extLst>
          </p:nvPr>
        </p:nvGraphicFramePr>
        <p:xfrm>
          <a:off x="1141413" y="2097088"/>
          <a:ext cx="99059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7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зашифрованных данных </a:t>
                      </a:r>
                      <a:r>
                        <a:rPr lang="ru-RU" baseline="0" dirty="0" smtClean="0"/>
                        <a:t>из девайса – симулятора.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 данных с помощь алгоритма </a:t>
                      </a:r>
                      <a:r>
                        <a:rPr lang="en-US" dirty="0" smtClean="0"/>
                        <a:t>RSA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Разбор расшифрованной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JSON</a:t>
                      </a:r>
                      <a:r>
                        <a:rPr lang="ru-RU" baseline="0" dirty="0" smtClean="0"/>
                        <a:t>-строки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Отправка данных в пользовательский </a:t>
                      </a:r>
                      <a:r>
                        <a:rPr lang="ru-RU" dirty="0" smtClean="0"/>
                        <a:t>интерфейс основного</a:t>
                      </a:r>
                      <a:r>
                        <a:rPr lang="ru-RU" baseline="0" dirty="0" smtClean="0"/>
                        <a:t> приложения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75237"/>
              </p:ext>
            </p:extLst>
          </p:nvPr>
        </p:nvGraphicFramePr>
        <p:xfrm>
          <a:off x="914400" y="1731963"/>
          <a:ext cx="10353675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95572" marR="95572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r>
                        <a:rPr lang="ru-RU" baseline="0" dirty="0" smtClean="0"/>
                        <a:t> компании</a:t>
                      </a:r>
                      <a:endParaRPr lang="ru-RU" dirty="0"/>
                    </a:p>
                  </a:txBody>
                  <a:tcPr marL="95572" marR="95572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 marL="95572" marR="95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Petralex</a:t>
                      </a:r>
                      <a:r>
                        <a:rPr lang="en-US" baseline="0" dirty="0" smtClean="0"/>
                        <a:t> Hearing Aid App</a:t>
                      </a:r>
                      <a:endParaRPr lang="ru-RU" dirty="0"/>
                    </a:p>
                  </a:txBody>
                  <a:tcPr marL="95572" marR="955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IT4YOU</a:t>
                      </a:r>
                      <a:endParaRPr lang="ru-RU" dirty="0"/>
                    </a:p>
                  </a:txBody>
                  <a:tcPr marL="95572" marR="9557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Android, IOS</a:t>
                      </a:r>
                      <a:endParaRPr lang="ru-RU" dirty="0"/>
                    </a:p>
                  </a:txBody>
                  <a:tcPr marL="95572" marR="95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Hear Boost</a:t>
                      </a:r>
                      <a:endParaRPr lang="ru-RU" dirty="0"/>
                    </a:p>
                  </a:txBody>
                  <a:tcPr marL="95572" marR="95572"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r>
                        <a:rPr lang="en-US" sz="1800" b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Moments</a:t>
                      </a:r>
                      <a:endParaRPr lang="ru-RU" dirty="0"/>
                    </a:p>
                  </a:txBody>
                  <a:tcPr marL="95572" marR="9557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Android, IOS</a:t>
                      </a:r>
                      <a:endParaRPr lang="ru-RU" dirty="0"/>
                    </a:p>
                  </a:txBody>
                  <a:tcPr marL="95572" marR="955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0463" y="1800225"/>
            <a:ext cx="59404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Таблица выбранных </a:t>
            </a:r>
            <a:r>
              <a:rPr lang="ru-RU" dirty="0" smtClean="0"/>
              <a:t>инструментов </a:t>
            </a:r>
            <a:r>
              <a:rPr lang="ru-RU" dirty="0"/>
              <a:t>р</a:t>
            </a:r>
            <a:r>
              <a:rPr lang="ru-RU" dirty="0" smtClean="0"/>
              <a:t>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959941"/>
              </p:ext>
            </p:extLst>
          </p:nvPr>
        </p:nvGraphicFramePr>
        <p:xfrm>
          <a:off x="2733730" y="2097088"/>
          <a:ext cx="66040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Совместимость </a:t>
                      </a:r>
                      <a:r>
                        <a:rPr lang="en-US" dirty="0" err="1" smtClean="0"/>
                        <a:t>Xamarin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Forms</a:t>
                      </a:r>
                      <a:r>
                        <a:rPr lang="en-US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Xamarin.Forms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Кроссплатформенность, простота разработки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</a:t>
                      </a:r>
                      <a:r>
                        <a:rPr lang="ru-RU" baseline="0" dirty="0" smtClean="0"/>
                        <a:t>разработки </a:t>
                      </a:r>
                      <a:r>
                        <a:rPr lang="ru-RU" baseline="0" dirty="0" smtClean="0"/>
                        <a:t>приложения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и простота в использовании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403" y="1783080"/>
            <a:ext cx="4944545" cy="43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232</TotalTime>
  <Words>198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Сланец</vt:lpstr>
      <vt:lpstr>Презентация на тему «Разработка мобильного приложения для использования в учебных целях внутри ККМТ»</vt:lpstr>
      <vt:lpstr>Основные направления деятельности отдела</vt:lpstr>
      <vt:lpstr>Основные количественные показатели деятельности отдела</vt:lpstr>
      <vt:lpstr>Схема локальной сети с указанием сотрудников и используемого ПО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Prog</cp:lastModifiedBy>
  <cp:revision>34</cp:revision>
  <dcterms:created xsi:type="dcterms:W3CDTF">2020-05-19T12:19:13Z</dcterms:created>
  <dcterms:modified xsi:type="dcterms:W3CDTF">2021-05-13T17:43:14Z</dcterms:modified>
</cp:coreProperties>
</file>