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1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63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7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435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26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55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151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436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93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43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23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59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06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8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99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91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E590-00EA-449B-BC3C-825600E2E76A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90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89E590-00EA-449B-BC3C-825600E2E76A}" type="datetimeFigureOut">
              <a:rPr lang="ru-RU" smtClean="0"/>
              <a:t>20.06.2020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18174-655E-420B-B20B-AD5B7031B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8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22487-023B-46CB-B18C-BF66D8808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КУРСОВОЙ ПРОЕКТ</a:t>
            </a:r>
            <a:br>
              <a:rPr lang="ru-RU" sz="3600" dirty="0"/>
            </a:br>
            <a:r>
              <a:rPr lang="ru-RU" sz="3600" dirty="0"/>
              <a:t>По МДК.01.02 «Прикладное программирование»</a:t>
            </a:r>
            <a:br>
              <a:rPr lang="ru-RU" sz="3600" dirty="0"/>
            </a:br>
            <a:r>
              <a:rPr lang="ru-RU" sz="3600" dirty="0"/>
              <a:t>Тема: «Разработка парсера </a:t>
            </a:r>
            <a:r>
              <a:rPr lang="en-US" sz="3600" dirty="0"/>
              <a:t>HTML </a:t>
            </a:r>
            <a:r>
              <a:rPr lang="ru-RU" sz="3600" dirty="0"/>
              <a:t>на </a:t>
            </a:r>
            <a:r>
              <a:rPr lang="en-US" sz="3600" dirty="0"/>
              <a:t>Python</a:t>
            </a:r>
            <a:r>
              <a:rPr lang="ru-RU" sz="3600" dirty="0"/>
              <a:t>»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071DA4-725E-4B67-877C-E172CE402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855" y="4394200"/>
            <a:ext cx="8825658" cy="1244601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Выполнил студент</a:t>
            </a:r>
          </a:p>
          <a:p>
            <a:pPr algn="r"/>
            <a:r>
              <a:rPr lang="ru-RU" dirty="0"/>
              <a:t>Пищулин И.А.</a:t>
            </a:r>
          </a:p>
          <a:p>
            <a:pPr algn="r"/>
            <a:r>
              <a:rPr lang="ru-RU" dirty="0"/>
              <a:t>Группа П1-17</a:t>
            </a:r>
          </a:p>
        </p:txBody>
      </p:sp>
    </p:spTree>
    <p:extLst>
      <p:ext uri="{BB962C8B-B14F-4D97-AF65-F5344CB8AC3E}">
        <p14:creationId xmlns:p14="http://schemas.microsoft.com/office/powerpoint/2010/main" val="107188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4D539-0835-450B-B64E-6A6ADA37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5C291C-F87F-4850-9A93-A0555C85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3429000"/>
            <a:ext cx="8946541" cy="1236382"/>
          </a:xfrm>
        </p:spPr>
        <p:txBody>
          <a:bodyPr>
            <a:normAutofit/>
          </a:bodyPr>
          <a:lstStyle/>
          <a:p>
            <a:r>
              <a:rPr lang="ru-RU" sz="2400" dirty="0"/>
              <a:t>Язык программирования: </a:t>
            </a:r>
            <a:r>
              <a:rPr lang="en-US" sz="2400" dirty="0"/>
              <a:t>Python</a:t>
            </a:r>
          </a:p>
          <a:p>
            <a:r>
              <a:rPr lang="en-US" sz="2400" dirty="0"/>
              <a:t>IDE: Sublime Text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1866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4120F-AF78-4715-8C0A-3F1F08B0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EBF25CF-EA95-4213-B876-D9D62F99E9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12" y="1853248"/>
            <a:ext cx="7140575" cy="4783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58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CF44F-D37B-45B2-BCB1-1BBCF832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сценария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EC86473-827D-4B39-B568-FAA711FBAB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66" y="1853248"/>
            <a:ext cx="7404100" cy="4552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4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F8C33-DED1-463C-B982-54F41194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Даграмма</a:t>
            </a:r>
            <a:r>
              <a:rPr lang="ru-RU" dirty="0"/>
              <a:t> классов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283E867-C2B2-479A-A54D-72D5258A94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1637348"/>
            <a:ext cx="7296150" cy="4877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13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CB423-5DBD-481D-8798-FD382175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модулей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F53DD25-68D9-4712-914D-42EDDF1D10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1853248"/>
            <a:ext cx="5892799" cy="4552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748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AD9E7C-C386-4CA5-8200-2A5F26587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967318"/>
            <a:ext cx="8946541" cy="4616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22893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51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КУРСОВОЙ ПРОЕКТ По МДК.01.02 «Прикладное программирование» Тема: «Разработка парсера HTML на Python» </vt:lpstr>
      <vt:lpstr>Инструменты</vt:lpstr>
      <vt:lpstr>Диаграмма прецедентов</vt:lpstr>
      <vt:lpstr>Проектирование сценария</vt:lpstr>
      <vt:lpstr>Даграмма классов</vt:lpstr>
      <vt:lpstr>Схема модулей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 «Прикладное программирование» Тема: «Разработка парсера HTML на Python» </dc:title>
  <dc:creator>Игорь Пищулин</dc:creator>
  <cp:lastModifiedBy>Игорь Пищулин</cp:lastModifiedBy>
  <cp:revision>1</cp:revision>
  <dcterms:created xsi:type="dcterms:W3CDTF">2020-06-19T21:22:05Z</dcterms:created>
  <dcterms:modified xsi:type="dcterms:W3CDTF">2020-06-19T21:30:23Z</dcterms:modified>
</cp:coreProperties>
</file>