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68" autoAdjust="0"/>
  </p:normalViewPr>
  <p:slideViewPr>
    <p:cSldViewPr>
      <p:cViewPr>
        <p:scale>
          <a:sx n="75" d="100"/>
          <a:sy n="75" d="100"/>
        </p:scale>
        <p:origin x="-2028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79716-89F4-4E74-B540-17969C3A688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A0998-87B1-47CA-A531-73173C441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259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A0998-87B1-47CA-A531-73173C44132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8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7" Type="http://schemas.microsoft.com/office/2007/relationships/hdphoto" Target="../media/hdphoto1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0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Разработка игры на </a:t>
            </a:r>
            <a:r>
              <a:rPr lang="en-US" dirty="0" smtClean="0"/>
              <a:t>Unity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Курсовой проект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49655" y="4509120"/>
            <a:ext cx="2502024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Выполнил студент</a:t>
            </a:r>
            <a:r>
              <a:rPr lang="en-US" dirty="0"/>
              <a:t>:</a:t>
            </a:r>
          </a:p>
          <a:p>
            <a:r>
              <a:rPr lang="ru-RU" dirty="0"/>
              <a:t>Братцев М.А.</a:t>
            </a:r>
          </a:p>
          <a:p>
            <a:r>
              <a:rPr lang="ru-RU" dirty="0"/>
              <a:t>Группы П2-16</a:t>
            </a:r>
          </a:p>
        </p:txBody>
      </p:sp>
    </p:spTree>
    <p:extLst>
      <p:ext uri="{BB962C8B-B14F-4D97-AF65-F5344CB8AC3E}">
        <p14:creationId xmlns:p14="http://schemas.microsoft.com/office/powerpoint/2010/main" val="102396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Взаимодействия игрока с другими объектами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Взаимодействия игровых объектов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41" t="39665" r="36890" b="42556"/>
          <a:stretch/>
        </p:blipFill>
        <p:spPr bwMode="auto">
          <a:xfrm>
            <a:off x="824632" y="2272258"/>
            <a:ext cx="22352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70" t="46190" r="44524" b="38063"/>
          <a:stretch/>
        </p:blipFill>
        <p:spPr bwMode="auto">
          <a:xfrm>
            <a:off x="3635896" y="3501007"/>
            <a:ext cx="2273300" cy="157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653136"/>
            <a:ext cx="16954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13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72000"/>
          </a:xfrm>
        </p:spPr>
        <p:txBody>
          <a:bodyPr/>
          <a:lstStyle/>
          <a:p>
            <a:r>
              <a:rPr lang="ru-RU" dirty="0" smtClean="0"/>
              <a:t>Взаимодействия коробки с другими объектами</a:t>
            </a:r>
          </a:p>
          <a:p>
            <a:endParaRPr lang="ru-RU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4" t="84225" r="50320" b="-162"/>
          <a:stretch/>
        </p:blipFill>
        <p:spPr bwMode="auto">
          <a:xfrm>
            <a:off x="467544" y="2996952"/>
            <a:ext cx="18669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9" t="67858" r="49270" b="19916"/>
          <a:stretch/>
        </p:blipFill>
        <p:spPr bwMode="auto">
          <a:xfrm>
            <a:off x="3131840" y="1774304"/>
            <a:ext cx="1600200" cy="122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996950"/>
            <a:ext cx="29527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75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72000"/>
          </a:xfrm>
        </p:spPr>
        <p:txBody>
          <a:bodyPr/>
          <a:lstStyle/>
          <a:p>
            <a:r>
              <a:rPr lang="ru-RU" dirty="0" smtClean="0"/>
              <a:t>Взаимодействия двигающихся </a:t>
            </a:r>
            <a:r>
              <a:rPr lang="ru-RU" dirty="0" smtClean="0"/>
              <a:t>платформ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Платформы взаимодействуют со всеми видами </a:t>
            </a:r>
            <a:r>
              <a:rPr lang="ru-RU" dirty="0" smtClean="0"/>
              <a:t>триггеров.</a:t>
            </a:r>
          </a:p>
          <a:p>
            <a:pPr marL="0" indent="0">
              <a:buNone/>
            </a:pPr>
            <a:r>
              <a:rPr lang="ru-RU" dirty="0" smtClean="0"/>
              <a:t>Платформа активируется, если всё её триггеры являются активными.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05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72000"/>
          </a:xfrm>
        </p:spPr>
        <p:txBody>
          <a:bodyPr/>
          <a:lstStyle/>
          <a:p>
            <a:r>
              <a:rPr lang="ru-RU" dirty="0" smtClean="0"/>
              <a:t>Взаимодействия </a:t>
            </a:r>
            <a:r>
              <a:rPr lang="ru-RU" dirty="0" smtClean="0"/>
              <a:t>дверей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Двери взаимодействуют </a:t>
            </a:r>
            <a:r>
              <a:rPr lang="ru-RU" dirty="0"/>
              <a:t>со всеми видами </a:t>
            </a:r>
            <a:r>
              <a:rPr lang="ru-RU" dirty="0" smtClean="0"/>
              <a:t>триггеров.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Скользящая дверь открывается при </a:t>
            </a:r>
            <a:r>
              <a:rPr lang="ru-RU" dirty="0" smtClean="0"/>
              <a:t>активации</a:t>
            </a:r>
            <a:r>
              <a:rPr lang="en-US" dirty="0" smtClean="0"/>
              <a:t> </a:t>
            </a:r>
            <a:r>
              <a:rPr lang="ru-RU" dirty="0" smtClean="0"/>
              <a:t>всех её триггеров.</a:t>
            </a:r>
          </a:p>
          <a:p>
            <a:pPr marL="0" indent="0">
              <a:buNone/>
            </a:pPr>
            <a:r>
              <a:rPr lang="ru-RU" dirty="0" smtClean="0"/>
              <a:t>Состояние убирающийся двери зависит от количества (чётного/нечётного) активированных триггеров.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82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72000"/>
          </a:xfrm>
        </p:spPr>
        <p:txBody>
          <a:bodyPr/>
          <a:lstStyle/>
          <a:p>
            <a:r>
              <a:rPr lang="ru-RU" dirty="0" smtClean="0"/>
              <a:t>Взаимодействия воздушного потока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" r="1"/>
          <a:stretch/>
        </p:blipFill>
        <p:spPr bwMode="auto">
          <a:xfrm>
            <a:off x="1968500" y="1268760"/>
            <a:ext cx="4907756" cy="499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3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Игровой </a:t>
            </a:r>
            <a:r>
              <a:rPr lang="ru-RU" dirty="0"/>
              <a:t>уровень условно разделён на </a:t>
            </a:r>
            <a:r>
              <a:rPr lang="ru-RU" dirty="0" smtClean="0"/>
              <a:t>несколько локации </a:t>
            </a:r>
            <a:r>
              <a:rPr lang="ru-RU" dirty="0"/>
              <a:t>и три головоломки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прохождения игры требуется пройти все три головоломки, в этом случает, игрок попадает в конец уровня, а экран медленно начинает темнеть и когда полностью затемнится, игра вернет игрока в главное меню.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Локации и головоломки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7217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72000"/>
          </a:xfrm>
        </p:spPr>
        <p:txBody>
          <a:bodyPr/>
          <a:lstStyle/>
          <a:p>
            <a:r>
              <a:rPr lang="ru-RU" dirty="0" smtClean="0"/>
              <a:t>Перва</a:t>
            </a:r>
            <a:r>
              <a:rPr lang="ru-RU" dirty="0"/>
              <a:t>я</a:t>
            </a:r>
            <a:r>
              <a:rPr lang="ru-RU" dirty="0" smtClean="0"/>
              <a:t> головоломка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4" t="9902" r="9366"/>
          <a:stretch/>
        </p:blipFill>
        <p:spPr bwMode="auto">
          <a:xfrm>
            <a:off x="1512000" y="1629000"/>
            <a:ext cx="6083300" cy="4054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80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72000"/>
          </a:xfrm>
        </p:spPr>
        <p:txBody>
          <a:bodyPr/>
          <a:lstStyle/>
          <a:p>
            <a:r>
              <a:rPr lang="ru-RU" dirty="0" smtClean="0"/>
              <a:t>Вторая головоломка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9" r="9189" b="20296"/>
          <a:stretch/>
        </p:blipFill>
        <p:spPr bwMode="auto">
          <a:xfrm>
            <a:off x="1484888" y="1916832"/>
            <a:ext cx="5867400" cy="3586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72000"/>
          </a:xfrm>
        </p:spPr>
        <p:txBody>
          <a:bodyPr/>
          <a:lstStyle/>
          <a:p>
            <a:r>
              <a:rPr lang="ru-RU" dirty="0" smtClean="0"/>
              <a:t>Третья головоломка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2" t="11878" r="10307"/>
          <a:stretch/>
        </p:blipFill>
        <p:spPr bwMode="auto">
          <a:xfrm>
            <a:off x="1609476" y="1931942"/>
            <a:ext cx="5819775" cy="3965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70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1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</a:p>
          <a:p>
            <a:r>
              <a:rPr lang="ru-RU" dirty="0" smtClean="0"/>
              <a:t>Игровые объекты</a:t>
            </a:r>
          </a:p>
          <a:p>
            <a:r>
              <a:rPr lang="ru-RU" dirty="0" smtClean="0"/>
              <a:t>Взаимодействие игровых объектов</a:t>
            </a:r>
          </a:p>
          <a:p>
            <a:r>
              <a:rPr lang="ru-RU" dirty="0" smtClean="0"/>
              <a:t>Локации и головоломки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552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Данный курсовой проект посвящён созданию 2</a:t>
            </a:r>
            <a:r>
              <a:rPr lang="en-US" dirty="0" smtClean="0"/>
              <a:t>D </a:t>
            </a:r>
            <a:r>
              <a:rPr lang="ru-RU" dirty="0" smtClean="0"/>
              <a:t>игры в жанре «</a:t>
            </a:r>
            <a:r>
              <a:rPr lang="ru-RU" dirty="0" err="1" smtClean="0"/>
              <a:t>платформер</a:t>
            </a:r>
            <a:r>
              <a:rPr lang="ru-RU" dirty="0" smtClean="0"/>
              <a:t>» на </a:t>
            </a:r>
            <a:r>
              <a:rPr lang="en-US" dirty="0" smtClean="0"/>
              <a:t>Unity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4" t="5208" r="20990" b="37452"/>
          <a:stretch/>
        </p:blipFill>
        <p:spPr bwMode="auto">
          <a:xfrm>
            <a:off x="1331640" y="2661642"/>
            <a:ext cx="6423228" cy="3425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77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Игровой персонаж</a:t>
            </a:r>
          </a:p>
          <a:p>
            <a:pPr marL="0" indent="0">
              <a:buNone/>
            </a:pPr>
            <a:r>
              <a:rPr lang="ru-RU" dirty="0" smtClean="0"/>
              <a:t>Подконтрольный объект, которым игрок способен управлять. Перемещаться, прыгать и взаимодействовать с другими объектами.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Игровые объекты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806750"/>
            <a:ext cx="2732162" cy="229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23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476672"/>
            <a:ext cx="5266928" cy="4572000"/>
          </a:xfrm>
        </p:spPr>
        <p:txBody>
          <a:bodyPr/>
          <a:lstStyle/>
          <a:p>
            <a:r>
              <a:rPr lang="ru-RU" dirty="0" smtClean="0"/>
              <a:t>Коробка</a:t>
            </a:r>
          </a:p>
          <a:p>
            <a:pPr marL="0" indent="0">
              <a:buNone/>
            </a:pPr>
            <a:r>
              <a:rPr lang="ru-RU" dirty="0" smtClean="0"/>
              <a:t>Игровой </a:t>
            </a:r>
            <a:r>
              <a:rPr lang="ru-RU" dirty="0"/>
              <a:t>объект, который в обычном состоянии представляет собой статичное препятствие, но при взаимодействии на него игровым персонажем начинает перемещаться вместе с ним.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33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653136"/>
            <a:ext cx="1848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94" b="99032" l="631" r="9810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755" y="2997152"/>
            <a:ext cx="1840645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226" b="99032" l="1254" r="981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182" y="1340968"/>
            <a:ext cx="1852258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9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72000"/>
          </a:xfrm>
        </p:spPr>
        <p:txBody>
          <a:bodyPr/>
          <a:lstStyle/>
          <a:p>
            <a:r>
              <a:rPr lang="ru-RU" dirty="0" smtClean="0"/>
              <a:t>Платформа</a:t>
            </a:r>
          </a:p>
          <a:p>
            <a:pPr marL="0" indent="0">
              <a:buNone/>
            </a:pPr>
            <a:r>
              <a:rPr lang="ru-RU" dirty="0" smtClean="0"/>
              <a:t>Существует </a:t>
            </a:r>
            <a:r>
              <a:rPr lang="ru-RU" dirty="0"/>
              <a:t>два вида платформ, горизонтальные и вертикальные, как понятно из их названия первые двигаются по горизонтальной плоскости, а другие по вертикальной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12" b="9607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344" y="3400007"/>
            <a:ext cx="3600000" cy="128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27" b="96602" l="0" r="993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07684"/>
            <a:ext cx="3600000" cy="126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9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72000"/>
          </a:xfrm>
        </p:spPr>
        <p:txBody>
          <a:bodyPr/>
          <a:lstStyle/>
          <a:p>
            <a:r>
              <a:rPr lang="ru-RU" dirty="0" smtClean="0"/>
              <a:t>Двери</a:t>
            </a:r>
          </a:p>
          <a:p>
            <a:pPr marL="0" indent="0">
              <a:buNone/>
            </a:pPr>
            <a:r>
              <a:rPr lang="ru-RU" dirty="0"/>
              <a:t>Двери также существуют в двух вариациях, скользящая – дверь, которая поднимается или опускается в зависимости от её состояния, убирающаяся – дверь, которая исчезает и появляется в зависимости от её состояния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286" l="7849" r="95640">
                        <a14:foregroundMark x1="22965" y1="13429" x2="77907" y2="13714"/>
                        <a14:foregroundMark x1="52035" y1="55143" x2="52616" y2="86000"/>
                        <a14:backgroundMark x1="48547" y1="40857" x2="55233" y2="40857"/>
                        <a14:backgroundMark x1="52035" y1="41143" x2="52035" y2="41143"/>
                        <a14:backgroundMark x1="52035" y1="41143" x2="56977" y2="36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01008"/>
            <a:ext cx="2880000" cy="293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94" b="100000" l="672" r="992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96652"/>
            <a:ext cx="3600000" cy="68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9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72000"/>
          </a:xfrm>
        </p:spPr>
        <p:txBody>
          <a:bodyPr/>
          <a:lstStyle/>
          <a:p>
            <a:r>
              <a:rPr lang="ru-RU" dirty="0" smtClean="0"/>
              <a:t>Триггеры</a:t>
            </a:r>
          </a:p>
          <a:p>
            <a:pPr marL="0" indent="0">
              <a:buNone/>
            </a:pPr>
            <a:r>
              <a:rPr lang="ru-RU" dirty="0"/>
              <a:t>Триггеры активируются или деактивируются при выполнении определённых условий, также они подают сигнал другим игровым объектам.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96951"/>
            <a:ext cx="1800000" cy="138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17" b="100000" l="0" r="100000">
                        <a14:foregroundMark x1="16977" y1="82249" x2="24431" y2="83432"/>
                        <a14:foregroundMark x1="8696" y1="73373" x2="8696" y2="73373"/>
                        <a14:foregroundMark x1="25466" y1="67456" x2="25466" y2="67456"/>
                        <a14:foregroundMark x1="47205" y1="55621" x2="47205" y2="55621"/>
                        <a14:foregroundMark x1="45549" y1="46154" x2="45549" y2="46154"/>
                        <a14:foregroundMark x1="51760" y1="36095" x2="51760" y2="36095"/>
                        <a14:foregroundMark x1="54037" y1="53846" x2="54037" y2="53846"/>
                        <a14:foregroundMark x1="59834" y1="36095" x2="59834" y2="36095"/>
                        <a14:foregroundMark x1="66667" y1="37278" x2="38302" y2="34320"/>
                        <a14:foregroundMark x1="1449" y1="43195" x2="44306" y2="92308"/>
                        <a14:foregroundMark x1="62319" y1="94675" x2="99379" y2="68047"/>
                        <a14:foregroundMark x1="79503" y1="26627" x2="98758" y2="44970"/>
                        <a14:foregroundMark x1="89648" y1="52663" x2="89648" y2="33136"/>
                        <a14:foregroundMark x1="26294" y1="51479" x2="15114" y2="24260"/>
                        <a14:foregroundMark x1="3520" y1="13609" x2="207" y2="17751"/>
                        <a14:foregroundMark x1="43892" y1="16568" x2="48033" y2="28402"/>
                        <a14:foregroundMark x1="54865" y1="15385" x2="57764" y2="26627"/>
                        <a14:foregroundMark x1="65839" y1="16568" x2="62526" y2="30769"/>
                        <a14:foregroundMark x1="51553" y1="76923" x2="52381" y2="994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560" y="3250296"/>
            <a:ext cx="2520000" cy="88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468" b="88060" l="7373" r="912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733903"/>
            <a:ext cx="20669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9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72000"/>
          </a:xfrm>
        </p:spPr>
        <p:txBody>
          <a:bodyPr/>
          <a:lstStyle/>
          <a:p>
            <a:r>
              <a:rPr lang="ru-RU" dirty="0" smtClean="0"/>
              <a:t>Воздушный поток</a:t>
            </a:r>
          </a:p>
          <a:p>
            <a:pPr marL="0" indent="0">
              <a:buNone/>
            </a:pPr>
            <a:r>
              <a:rPr lang="ru-RU" dirty="0"/>
              <a:t>Воздушный поток изменяет поведения других объектов внутри себя, например, коробку плавно поднимать вверх, при этом стягивая её к центру потока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80928"/>
            <a:ext cx="267652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2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1859</TotalTime>
  <Words>320</Words>
  <Application>Microsoft Office PowerPoint</Application>
  <PresentationFormat>Экран (4:3)</PresentationFormat>
  <Paragraphs>46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Бумажная</vt:lpstr>
      <vt:lpstr>Курсовой проект</vt:lpstr>
      <vt:lpstr>Содержание</vt:lpstr>
      <vt:lpstr>О проекте</vt:lpstr>
      <vt:lpstr>Игровые объекты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Взаимодействия игровых объектов</vt:lpstr>
      <vt:lpstr>Презентация PowerPoint</vt:lpstr>
      <vt:lpstr>Презентация PowerPoint</vt:lpstr>
      <vt:lpstr>Презентация PowerPoint</vt:lpstr>
      <vt:lpstr>Презентация PowerPoint</vt:lpstr>
      <vt:lpstr>Локации и головоломки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RogterY -</dc:creator>
  <cp:lastModifiedBy>RogterY -</cp:lastModifiedBy>
  <cp:revision>25</cp:revision>
  <dcterms:created xsi:type="dcterms:W3CDTF">2019-06-17T02:10:39Z</dcterms:created>
  <dcterms:modified xsi:type="dcterms:W3CDTF">2019-06-21T01:09:25Z</dcterms:modified>
</cp:coreProperties>
</file>