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АРМ</a:t>
            </a:r>
            <a:r>
              <a:rPr lang="en-US" dirty="0" smtClean="0"/>
              <a:t> ”</a:t>
            </a:r>
            <a:r>
              <a:rPr lang="ru-RU" dirty="0" smtClean="0"/>
              <a:t>Заказы строительной фирмы</a:t>
            </a:r>
            <a:r>
              <a:rPr lang="en-US" dirty="0" smtClean="0"/>
              <a:t>”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группы П1-16 Партанский И.И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94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строительной фирмы.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директора в подчинении находятся: </a:t>
            </a:r>
          </a:p>
          <a:p>
            <a:pPr lvl="0"/>
            <a:r>
              <a:rPr lang="ru-RU" dirty="0"/>
              <a:t>Производственный отдел</a:t>
            </a:r>
          </a:p>
          <a:p>
            <a:pPr lvl="0"/>
            <a:r>
              <a:rPr lang="ru-RU" dirty="0"/>
              <a:t>Коммерческий отдел</a:t>
            </a:r>
          </a:p>
          <a:p>
            <a:pPr lvl="0"/>
            <a:r>
              <a:rPr lang="ru-RU" dirty="0"/>
              <a:t>Отдел кадров</a:t>
            </a:r>
          </a:p>
          <a:p>
            <a:pPr lvl="0"/>
            <a:r>
              <a:rPr lang="ru-RU" dirty="0"/>
              <a:t>Бухгалтер</a:t>
            </a:r>
          </a:p>
          <a:p>
            <a:r>
              <a:rPr lang="ru-RU" dirty="0"/>
              <a:t>Отдел закупок</a:t>
            </a:r>
          </a:p>
        </p:txBody>
      </p:sp>
    </p:spTree>
    <p:extLst>
      <p:ext uri="{BB962C8B-B14F-4D97-AF65-F5344CB8AC3E}">
        <p14:creationId xmlns:p14="http://schemas.microsoft.com/office/powerpoint/2010/main" val="381726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иаграмма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84" y="1234941"/>
            <a:ext cx="59340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59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Заказы в строительной фирме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следующих слайдах,</a:t>
            </a:r>
            <a:r>
              <a:rPr lang="ru-RU" dirty="0" smtClean="0"/>
              <a:t> </a:t>
            </a:r>
            <a:r>
              <a:rPr lang="ru-RU" dirty="0"/>
              <a:t>мы рассмотрим документооборот строительной компании связанный с первичным заказом и заказами, которые происходят во время строительства.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59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заказы.</a:t>
            </a:r>
          </a:p>
        </p:txBody>
      </p:sp>
      <p:pic>
        <p:nvPicPr>
          <p:cNvPr id="2050" name="Picture 2" descr="Диаграмма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89" y="1737310"/>
            <a:ext cx="32575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49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Заказы во время строительства.</a:t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Диаграмма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32" y="1648894"/>
            <a:ext cx="5080583" cy="47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из </a:t>
            </a:r>
            <a:r>
              <a:rPr lang="ru-RU" dirty="0"/>
              <a:t>1С:Предприятие </a:t>
            </a:r>
          </a:p>
        </p:txBody>
      </p:sp>
      <p:pic>
        <p:nvPicPr>
          <p:cNvPr id="4" name="Объект 3" descr="C:\Users\206b-1\Downloads\000000001_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6" y="1620253"/>
            <a:ext cx="8903368" cy="4924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98270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67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АРМ ”Заказы строительной фирмы”  </vt:lpstr>
      <vt:lpstr>Структура строительной фирмы. </vt:lpstr>
      <vt:lpstr>Презентация PowerPoint</vt:lpstr>
      <vt:lpstr>Заказы в строительной фирме </vt:lpstr>
      <vt:lpstr>Первичные заказы.</vt:lpstr>
      <vt:lpstr>Заказы во время строительства. </vt:lpstr>
      <vt:lpstr>Скриншот из 1С:Предприятие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АРМ ”Заказы строительной фирмы”</dc:title>
  <dc:creator>Илья</dc:creator>
  <cp:lastModifiedBy>Илья</cp:lastModifiedBy>
  <cp:revision>4</cp:revision>
  <dcterms:created xsi:type="dcterms:W3CDTF">2019-06-21T19:47:48Z</dcterms:created>
  <dcterms:modified xsi:type="dcterms:W3CDTF">2019-06-30T14:10:09Z</dcterms:modified>
</cp:coreProperties>
</file>