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  <p:sldId id="264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Виды викторин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6110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Викторина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46" y="2441452"/>
            <a:ext cx="2144632" cy="38115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29" y="2441452"/>
            <a:ext cx="2132034" cy="37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32" y="2365245"/>
            <a:ext cx="2317287" cy="4088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48" y="2365245"/>
            <a:ext cx="2305398" cy="40835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408" y="2365245"/>
            <a:ext cx="2303451" cy="40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Исключить лишнее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72" y="2388708"/>
            <a:ext cx="5047339" cy="3780576"/>
          </a:xfrm>
        </p:spPr>
      </p:pic>
    </p:spTree>
    <p:extLst>
      <p:ext uri="{BB962C8B-B14F-4D97-AF65-F5344CB8AC3E}">
        <p14:creationId xmlns:p14="http://schemas.microsoft.com/office/powerpoint/2010/main" val="6592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06" y="2481809"/>
            <a:ext cx="2219165" cy="3915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16" y="2479312"/>
            <a:ext cx="2213316" cy="3918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77" y="2479311"/>
            <a:ext cx="2216294" cy="39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Расставить в порядке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67" y="2566678"/>
            <a:ext cx="6094583" cy="3416300"/>
          </a:xfrm>
        </p:spPr>
      </p:pic>
    </p:spTree>
    <p:extLst>
      <p:ext uri="{BB962C8B-B14F-4D97-AF65-F5344CB8AC3E}">
        <p14:creationId xmlns:p14="http://schemas.microsoft.com/office/powerpoint/2010/main" val="2727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22" y="2448628"/>
            <a:ext cx="2246699" cy="3974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843" y="2448628"/>
            <a:ext cx="2278207" cy="39749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72" y="2448628"/>
            <a:ext cx="2244051" cy="39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Собрать слово из элементов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16" y="2480761"/>
            <a:ext cx="1922238" cy="34163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04" y="2480761"/>
            <a:ext cx="69965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p.userapi.com/c846017/v846017922/20765e/uGPh-6JBCx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4" b="7523"/>
          <a:stretch/>
        </p:blipFill>
        <p:spPr bwMode="auto">
          <a:xfrm>
            <a:off x="2440849" y="2351406"/>
            <a:ext cx="2239973" cy="41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49020/v849020922/191e65/Xyuu_8BxR0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" b="7822"/>
          <a:stretch/>
        </p:blipFill>
        <p:spPr bwMode="auto">
          <a:xfrm>
            <a:off x="6686808" y="2351406"/>
            <a:ext cx="2244661" cy="41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12</Words>
  <Application>Microsoft Office PowerPoint</Application>
  <PresentationFormat>Широкоэкранный</PresentationFormat>
  <Paragraphs>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 (конференц-зал)</vt:lpstr>
      <vt:lpstr>Виды викторин</vt:lpstr>
      <vt:lpstr>Викторина</vt:lpstr>
      <vt:lpstr>Презентация PowerPoint</vt:lpstr>
      <vt:lpstr>Исключить лишнее</vt:lpstr>
      <vt:lpstr>Презентация PowerPoint</vt:lpstr>
      <vt:lpstr>Расставить в порядке</vt:lpstr>
      <vt:lpstr>Презентация PowerPoint</vt:lpstr>
      <vt:lpstr>Собрать слово из элементов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Игры по предметной области</dc:title>
  <dc:creator>komissarov vlad</dc:creator>
  <cp:lastModifiedBy>Андрей Суровых</cp:lastModifiedBy>
  <cp:revision>10</cp:revision>
  <dcterms:created xsi:type="dcterms:W3CDTF">2019-05-17T18:52:46Z</dcterms:created>
  <dcterms:modified xsi:type="dcterms:W3CDTF">2019-05-18T10:11:02Z</dcterms:modified>
</cp:coreProperties>
</file>