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6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57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3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08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8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8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2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6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1B0A6E-CD4A-4DAC-89EA-81391D96C04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F88D70-C4F9-40FF-B34E-1A361B006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2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50FE0-6657-44ED-9674-A39CBCEB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590926"/>
          </a:xfrm>
        </p:spPr>
        <p:txBody>
          <a:bodyPr>
            <a:noAutofit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 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приложения «Туристский клуб»»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29E33-CA5E-4A44-8689-1F9E109E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52975"/>
            <a:ext cx="6400800" cy="103822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Выполнила студентка группы п1-17</a:t>
            </a:r>
          </a:p>
          <a:p>
            <a:r>
              <a:rPr lang="ru-RU" dirty="0">
                <a:solidFill>
                  <a:schemeClr val="tx1"/>
                </a:solidFill>
              </a:rPr>
              <a:t>Суркова Валерия</a:t>
            </a:r>
          </a:p>
        </p:txBody>
      </p:sp>
    </p:spTree>
    <p:extLst>
      <p:ext uri="{BB962C8B-B14F-4D97-AF65-F5344CB8AC3E}">
        <p14:creationId xmlns:p14="http://schemas.microsoft.com/office/powerpoint/2010/main" val="19803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B514EC-026B-48AE-8F12-B92B992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5" y="3499744"/>
            <a:ext cx="4000500" cy="31432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977A43-D18C-49CA-86EA-2D47D051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Инструмента для разработки</a:t>
            </a:r>
          </a:p>
          <a:p>
            <a:r>
              <a:rPr lang="ru-RU" sz="3200" dirty="0"/>
              <a:t>Язык программирования: </a:t>
            </a:r>
            <a:r>
              <a:rPr lang="en-US" sz="3200" dirty="0"/>
              <a:t>Python 3.8</a:t>
            </a:r>
          </a:p>
          <a:p>
            <a:r>
              <a:rPr lang="ru-RU" sz="3200" dirty="0"/>
              <a:t>Работа с библиотеками </a:t>
            </a:r>
            <a:r>
              <a:rPr lang="en-US" sz="3200" dirty="0" err="1"/>
              <a:t>Tkinter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2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FB2E1-5ED1-46F6-85D8-16772787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023ABB-4ACC-4BFE-93DD-213CE5DE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523417"/>
            <a:ext cx="5943600" cy="3633366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4CE3BB1-E92D-46A4-8278-9BA1E2BC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9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36037-6E1D-42C7-A82F-A0433F3C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Диаграмма 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61448A-E1B7-432E-84D7-E2B281B6A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25" y="685800"/>
            <a:ext cx="5943600" cy="28927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D9B28C-AD78-4CED-A136-1341AACA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98" y="3686452"/>
            <a:ext cx="5419725" cy="2840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2A3D85-41AE-4C28-8EAC-7C054BACA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5" y="3686452"/>
            <a:ext cx="5943600" cy="28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4597-08A6-4EFB-B0AB-749AB005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195" y="259672"/>
            <a:ext cx="3483007" cy="3169328"/>
          </a:xfrm>
        </p:spPr>
        <p:txBody>
          <a:bodyPr>
            <a:normAutofit/>
          </a:bodyPr>
          <a:lstStyle/>
          <a:p>
            <a:r>
              <a:rPr lang="ru-RU" dirty="0"/>
              <a:t>Окно главного меню «Туристский клуб»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6ACB33-D54A-410A-9523-54BC2201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59672"/>
            <a:ext cx="838939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29B4-05A6-46FA-9C01-7D86609A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807867"/>
          </a:xfrm>
        </p:spPr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A2B5B-1A27-4B30-8825-99AFC83B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3" y="1100831"/>
            <a:ext cx="5752857" cy="32492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7BFFD-2ADB-410E-8721-B6A1183D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00" y="1100830"/>
            <a:ext cx="5752857" cy="32492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339CAE-7170-4721-92DA-2C7886C9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2" y="3429000"/>
            <a:ext cx="5752857" cy="32492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C97528-384F-4513-81D5-ABC4C65DB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731" y="3429000"/>
            <a:ext cx="5752856" cy="32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F5990-B5DB-4EE1-832D-C360F1CD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9995626" cy="228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221835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55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Курсовой проект по МДК. 01.02 «Прикладное программирование» Тема: «Разработка приложения «Туристский клуб»»</vt:lpstr>
      <vt:lpstr>Презентация PowerPoint</vt:lpstr>
      <vt:lpstr>Проектирование сценария</vt:lpstr>
      <vt:lpstr>Диаграмма прецедентов</vt:lpstr>
      <vt:lpstr>Окно главного меню «Туристский клуб»</vt:lpstr>
      <vt:lpstr>Окна программы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 01.02 «Прикладное программирование» Тема: «Разработка приложения «Туристский клуб»»</dc:title>
  <dc:creator>Суроква Валерия</dc:creator>
  <cp:lastModifiedBy>Суроква Валерия</cp:lastModifiedBy>
  <cp:revision>3</cp:revision>
  <dcterms:created xsi:type="dcterms:W3CDTF">2020-06-25T12:14:59Z</dcterms:created>
  <dcterms:modified xsi:type="dcterms:W3CDTF">2020-06-25T12:34:51Z</dcterms:modified>
</cp:coreProperties>
</file>