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4" r:id="rId4"/>
    <p:sldId id="257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0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233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13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79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4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67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3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8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7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4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19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9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311B36-6BA1-43B3-B612-29EA8DE9B30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4E59-1E28-49B5-800F-2D16925D2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94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518746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космического машиностроения и технологии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622729" y="2156202"/>
            <a:ext cx="8946541" cy="2141012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marL="0" indent="0" algn="ctr">
              <a:buNone/>
            </a:pP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«Прикладное программирование»</a:t>
            </a:r>
          </a:p>
          <a:p>
            <a:pPr marL="0" indent="0" algn="ctr">
              <a:buNone/>
            </a:pP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приложения "Автотехцентр" : главный модуль».</a:t>
            </a:r>
          </a:p>
          <a:p>
            <a:endParaRPr lang="ru-RU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1049705" y="3348319"/>
            <a:ext cx="8946541" cy="214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</a:t>
            </a:r>
          </a:p>
          <a:p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Бобнев Алексей Олегович</a:t>
            </a:r>
          </a:p>
          <a:p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П1-17</a:t>
            </a:r>
          </a:p>
        </p:txBody>
      </p:sp>
    </p:spTree>
    <p:extLst>
      <p:ext uri="{BB962C8B-B14F-4D97-AF65-F5344CB8AC3E}">
        <p14:creationId xmlns:p14="http://schemas.microsoft.com/office/powerpoint/2010/main" val="136232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83741"/>
            <a:ext cx="12192000" cy="1400530"/>
          </a:xfrm>
        </p:spPr>
        <p:txBody>
          <a:bodyPr/>
          <a:lstStyle/>
          <a:p>
            <a:pPr algn="ctr"/>
            <a:r>
              <a:rPr lang="ru-RU" sz="8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8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1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81327"/>
          </a:xfrm>
        </p:spPr>
        <p:txBody>
          <a:bodyPr/>
          <a:lstStyle/>
          <a:p>
            <a:r>
              <a:rPr lang="ru-RU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51084" y="1887977"/>
            <a:ext cx="83732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Данный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посвящен созданию автомобильной программе. Это тема актуальна, так как, в России очень много автосервисов и у меня есть семейный бизнес по ремонту автомобилей, поэтому эта тема мне близка.</a:t>
            </a:r>
          </a:p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Цель курсового проекта заключалась в разработке: «Программного обеспечения для автотехцентра».</a:t>
            </a:r>
          </a:p>
        </p:txBody>
      </p:sp>
    </p:spTree>
    <p:extLst>
      <p:ext uri="{BB962C8B-B14F-4D97-AF65-F5344CB8AC3E}">
        <p14:creationId xmlns:p14="http://schemas.microsoft.com/office/powerpoint/2010/main" val="68507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6901962" cy="729762"/>
          </a:xfrm>
        </p:spPr>
        <p:txBody>
          <a:bodyPr/>
          <a:lstStyle/>
          <a:p>
            <a:r>
              <a:rPr lang="ru-RU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области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267418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Автомобильное </a:t>
            </a:r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дело - это очень интересная и прибыльная сфера бизнеса. Владелец может заниматься управлением самостоятельно и  организовать работу так, чтобы предприятие приносило хорошую прибыль, но это сможет далеко не каждый. В таком случае лучше прибегнуть к услугам профессионала.</a:t>
            </a:r>
          </a:p>
          <a:p>
            <a:pPr algn="just"/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Администратор автотехцентра – это управляющий предприятием, который организует работу по предоставлению услуг клиентам по ремонту автомобилей.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Автослесарь автотехцентра – это работник предприятия, который выполняет ремонт автомобильной техники  клиентов.</a:t>
            </a:r>
          </a:p>
          <a:p>
            <a:pPr algn="just"/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основном станции технического обслуживания предпочитают пользоваться специальной программой. Она позволяет грамотно распланировать совершение всех операций в сервисе и обеспечивает удобное хранение информации о клиентах, что открывает новые перспективы для развития предприятия.  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Интерфейс таких программ чаще всего простой и понятный для обычных пользователей.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использования системы управления автотехцентра: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Учет персонала.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Учет выручки.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Учет автозапчастей.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Учет клиентов.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требования: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Консультация клиентов по поводу ремонта автомобиля.</a:t>
            </a:r>
          </a:p>
          <a:p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Оплата по готовности заказа.</a:t>
            </a:r>
          </a:p>
          <a:p>
            <a:pPr algn="just"/>
            <a:r>
              <a:rPr lang="ru-RU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Современная </a:t>
            </a:r>
            <a:r>
              <a:rPr lang="ru-RU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станция технического обслуживания представляет собой интересный комплекс, в управлении которым особо важна точность, оперативность и удобство, ведь если допустить ошибку в такой сфере деятельности может обернуться большой проблемой. Если не обеспечить максимальную эффективность учета этих процессов, то работа всего предприятия будет неэффективной.</a:t>
            </a:r>
          </a:p>
        </p:txBody>
      </p:sp>
    </p:spTree>
    <p:extLst>
      <p:ext uri="{BB962C8B-B14F-4D97-AF65-F5344CB8AC3E}">
        <p14:creationId xmlns:p14="http://schemas.microsoft.com/office/powerpoint/2010/main" val="368163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05608"/>
          </a:xfrm>
        </p:spPr>
        <p:txBody>
          <a:bodyPr/>
          <a:lstStyle/>
          <a:p>
            <a:r>
              <a:rPr lang="ru-RU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" y="1306406"/>
            <a:ext cx="5932983" cy="22701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4" y="3977310"/>
            <a:ext cx="5932983" cy="25361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268" y="1306406"/>
            <a:ext cx="5932983" cy="22701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68" y="3977310"/>
            <a:ext cx="5932983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011615" cy="817685"/>
          </a:xfrm>
        </p:spPr>
        <p:txBody>
          <a:bodyPr/>
          <a:lstStyle/>
          <a:p>
            <a:r>
              <a:rPr lang="ru-RU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96208" y="1327639"/>
            <a:ext cx="77225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Мой выбор инструментов зависел от нескольких факторов:</a:t>
            </a:r>
          </a:p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Наличие документации на русском языке.</a:t>
            </a:r>
          </a:p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Участие в корпоративном проекте.</a:t>
            </a:r>
          </a:p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немало важные факторы:</a:t>
            </a:r>
          </a:p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Какие библиотеки существуют, в данном случае мне нужна была библиотека, в которой можно было работать с интерфейсом - это Tkinter.</a:t>
            </a:r>
          </a:p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Скорость разработки программы.</a:t>
            </a:r>
          </a:p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Все выше сказанные условия сыграли на выбор Python как среда разработки и Tkinter как библиотека. </a:t>
            </a:r>
          </a:p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Оба этих средства являются бесплатными, доступными и оба обеспечивают быструю скорость разработки. </a:t>
            </a:r>
          </a:p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для скачивания программы Python:</a:t>
            </a:r>
          </a:p>
          <a:p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https://www.python.org/downloads/release/python-383/</a:t>
            </a:r>
          </a:p>
        </p:txBody>
      </p:sp>
    </p:spTree>
    <p:extLst>
      <p:ext uri="{BB962C8B-B14F-4D97-AF65-F5344CB8AC3E}">
        <p14:creationId xmlns:p14="http://schemas.microsoft.com/office/powerpoint/2010/main" val="18953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ru-RU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сценария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90" y="1703682"/>
            <a:ext cx="5938019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2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ru-RU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98" y="1857297"/>
            <a:ext cx="7622803" cy="29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6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ru-RU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главного меню</a:t>
            </a:r>
            <a:endParaRPr lang="ru-RU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0" y="1131602"/>
            <a:ext cx="8709519" cy="48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8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5249008" cy="808892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программы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54287" y="1131721"/>
            <a:ext cx="5940425" cy="1320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87" y="2775350"/>
            <a:ext cx="5938019" cy="14936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287" y="4591828"/>
            <a:ext cx="5938019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0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429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Ион</vt:lpstr>
      <vt:lpstr>Колледж космического машиностроения и технологии</vt:lpstr>
      <vt:lpstr>Введение</vt:lpstr>
      <vt:lpstr>Описание предметной области</vt:lpstr>
      <vt:lpstr>Диаграмма прецедентов</vt:lpstr>
      <vt:lpstr>Выбор инструментов</vt:lpstr>
      <vt:lpstr>Проектирование сценария</vt:lpstr>
      <vt:lpstr>Диаграмма классов</vt:lpstr>
      <vt:lpstr>Интерфейс главного меню</vt:lpstr>
      <vt:lpstr>Отладка программы</vt:lpstr>
      <vt:lpstr>Спасибо за внимание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технологии</dc:title>
  <dc:creator>Microsoft</dc:creator>
  <cp:lastModifiedBy>Microsoft</cp:lastModifiedBy>
  <cp:revision>4</cp:revision>
  <dcterms:created xsi:type="dcterms:W3CDTF">2020-06-20T06:33:50Z</dcterms:created>
  <dcterms:modified xsi:type="dcterms:W3CDTF">2020-06-20T07:04:21Z</dcterms:modified>
</cp:coreProperties>
</file>