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20" y="74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ah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70" name="Picture Placeholder 14"/>
          <p:cNvSpPr>
            <a:spLocks noChangeAspect="1" noGrp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ah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0" compatLnSpc="1" numCol="1" wrap="square">
            <a:prstTxWarp prst="textNoShape"/>
            <a:normAutofit/>
          </a:bodyPr>
          <a:lstStyle>
            <a:lvl1pPr algn="ctr" indent="0" marL="0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b="1" cap="none" sz="42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2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indent="0" marL="0">
              <a:buFontTx/>
              <a:buNone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2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indent="0" marL="0">
              <a:buFontTx/>
              <a:buNone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ah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4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anchor="t"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ah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b="1" cap="none" sz="48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591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46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0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0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14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5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58" name="Picture Placeholder 11"/>
          <p:cNvSpPr>
            <a:spLocks noChangeAspect="1" noGrp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ah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anchor="t" anchorCtr="0" compatLnSpc="1" numCol="1" wrap="square">
            <a:prstTxWarp prst="textNoShape"/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p>
            <a:endParaRPr lang="ru-RU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 bIns="45720" lIns="91440" rIns="91440" rtlCol="0" tIns="45720" vert="horz">
            <a:noAutofit/>
          </a:bodyPr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/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/>
        </p:spPr>
        <p:txBody>
          <a:bodyPr anchor="b" bIns="10800" lIns="91440" rIns="91440" rtlCol="0" tIns="45720" vert="horz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eaLnBrk="1" hangingPunct="1" latinLnBrk="0" rtl="0">
        <a:spcBef>
          <a:spcPct val="0"/>
        </a:spcBef>
        <a:buNone/>
        <a:defRPr b="1" sz="4000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4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2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6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113819" cy="2387600"/>
          </a:xfrm>
        </p:spPr>
        <p:txBody>
          <a:bodyPr>
            <a:noAutofit/>
          </a:bodyPr>
          <a:p>
            <a:pPr algn="l"/>
            <a:r>
              <a:rPr dirty="0" sz="4400" lang="ru-RU" smtClean="0">
                <a:solidFill>
                  <a:schemeClr val="bg1"/>
                </a:solidFill>
              </a:rPr>
              <a:t>КУРСОВОЙ ПРОЕКТ</a:t>
            </a:r>
            <a:br>
              <a:rPr dirty="0" sz="4400" lang="ru-RU" smtClean="0">
                <a:solidFill>
                  <a:schemeClr val="bg1"/>
                </a:solidFill>
              </a:rPr>
            </a:br>
            <a:r>
              <a:rPr dirty="0" sz="4400" lang="ru-RU" smtClean="0">
                <a:solidFill>
                  <a:schemeClr val="bg1"/>
                </a:solidFill>
              </a:rPr>
              <a:t>По МДК.01.02 «Прикладное программирование»</a:t>
            </a:r>
            <a:br>
              <a:rPr dirty="0" sz="4400" lang="ru-RU" smtClean="0">
                <a:solidFill>
                  <a:schemeClr val="bg1"/>
                </a:solidFill>
              </a:rPr>
            </a:br>
            <a:r>
              <a:rPr dirty="0" sz="4400" lang="ru-RU" smtClean="0">
                <a:solidFill>
                  <a:schemeClr val="bg1"/>
                </a:solidFill>
              </a:rPr>
              <a:t>Тема: </a:t>
            </a:r>
            <a:r>
              <a:rPr dirty="0" sz="4400" lang="ru-RU">
                <a:solidFill>
                  <a:schemeClr val="bg1"/>
                </a:solidFill>
              </a:rPr>
              <a:t>«Разработка бота для </a:t>
            </a:r>
            <a:r>
              <a:rPr dirty="0" sz="4400" lang="ru-RU" err="1">
                <a:solidFill>
                  <a:schemeClr val="bg1"/>
                </a:solidFill>
              </a:rPr>
              <a:t>Telegram</a:t>
            </a:r>
            <a:r>
              <a:rPr dirty="0" sz="4400" lang="ru-RU">
                <a:solidFill>
                  <a:schemeClr val="bg1"/>
                </a:solidFill>
              </a:rPr>
              <a:t>: </a:t>
            </a:r>
            <a:r>
              <a:rPr dirty="0" sz="4400" lang="ru">
                <a:solidFill>
                  <a:schemeClr val="bg1"/>
                </a:solidFill>
              </a:rPr>
              <a:t>главный</a:t>
            </a:r>
            <a:r>
              <a:rPr altLang="ru" dirty="0" sz="4400" lang="en-US">
                <a:solidFill>
                  <a:schemeClr val="bg1"/>
                </a:solidFill>
              </a:rPr>
              <a:t> </a:t>
            </a:r>
            <a:r>
              <a:rPr altLang="ru" dirty="0" sz="4400" lang="ru">
                <a:solidFill>
                  <a:schemeClr val="bg1"/>
                </a:solidFill>
              </a:rPr>
              <a:t>м</a:t>
            </a:r>
            <a:r>
              <a:rPr altLang="ru" dirty="0" sz="4400" lang="ru">
                <a:solidFill>
                  <a:schemeClr val="bg1"/>
                </a:solidFill>
              </a:rPr>
              <a:t>о</a:t>
            </a:r>
            <a:r>
              <a:rPr altLang="ru" dirty="0" sz="4400" lang="ru">
                <a:solidFill>
                  <a:schemeClr val="bg1"/>
                </a:solidFill>
              </a:rPr>
              <a:t>д</a:t>
            </a:r>
            <a:r>
              <a:rPr altLang="ru" dirty="0" sz="4400" lang="ru">
                <a:solidFill>
                  <a:schemeClr val="bg1"/>
                </a:solidFill>
              </a:rPr>
              <a:t>у</a:t>
            </a:r>
            <a:r>
              <a:rPr altLang="ru" dirty="0" sz="4400" lang="ru">
                <a:solidFill>
                  <a:schemeClr val="bg1"/>
                </a:solidFill>
              </a:rPr>
              <a:t>л</a:t>
            </a:r>
            <a:r>
              <a:rPr altLang="ru" dirty="0" sz="4400" lang="ru">
                <a:solidFill>
                  <a:schemeClr val="bg1"/>
                </a:solidFill>
              </a:rPr>
              <a:t>ь</a:t>
            </a:r>
            <a:r>
              <a:rPr dirty="0" sz="4400" lang="ru-RU">
                <a:solidFill>
                  <a:schemeClr val="bg1"/>
                </a:solidFill>
              </a:rPr>
              <a:t>»</a:t>
            </a:r>
            <a:endParaRPr dirty="0" sz="4400" lang="ru-RU">
              <a:solidFill>
                <a:schemeClr val="bg1"/>
              </a:solidFill>
            </a:endParaRPr>
          </a:p>
        </p:txBody>
      </p:sp>
      <p:sp>
        <p:nvSpPr>
          <p:cNvPr id="104858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p>
            <a:pPr algn="l"/>
            <a:r>
              <a:rPr dirty="0" lang="ru-RU" smtClean="0">
                <a:solidFill>
                  <a:schemeClr val="bg1"/>
                </a:solidFill>
              </a:rPr>
              <a:t>Выполнил студент группы П1-17</a:t>
            </a:r>
          </a:p>
          <a:p>
            <a:pPr algn="l"/>
            <a:r>
              <a:rPr dirty="0" lang="ru" smtClean="0">
                <a:solidFill>
                  <a:schemeClr val="bg1"/>
                </a:solidFill>
              </a:rPr>
              <a:t>Булатников</a:t>
            </a:r>
            <a:r>
              <a:rPr altLang="ru" dirty="0" lang="en-US" smtClean="0">
                <a:solidFill>
                  <a:schemeClr val="bg1"/>
                </a:solidFill>
              </a:rPr>
              <a:t> </a:t>
            </a:r>
            <a:r>
              <a:rPr altLang="ru" dirty="0" lang="ru" smtClean="0">
                <a:solidFill>
                  <a:schemeClr val="bg1"/>
                </a:solidFill>
              </a:rPr>
              <a:t>Илья</a:t>
            </a:r>
            <a:r>
              <a:rPr altLang="ru" dirty="0" lang="en-US" smtClean="0">
                <a:solidFill>
                  <a:schemeClr val="bg1"/>
                </a:solidFill>
              </a:rPr>
              <a:t> </a:t>
            </a:r>
            <a:r>
              <a:rPr altLang="ru" dirty="0" lang="ru" smtClean="0">
                <a:solidFill>
                  <a:schemeClr val="bg1"/>
                </a:solidFill>
              </a:rPr>
              <a:t>Сергеевич</a:t>
            </a:r>
            <a:r>
              <a:rPr altLang="ru" dirty="0" lang="en-US" smtClean="0">
                <a:solidFill>
                  <a:schemeClr val="bg1"/>
                </a:solidFill>
              </a:rPr>
              <a:t> </a:t>
            </a:r>
            <a:endParaRPr dirty="0" 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p>
            <a:r>
              <a:rPr dirty="0" sz="5400" lang="ru-RU" smtClean="0">
                <a:solidFill>
                  <a:schemeClr val="tx1">
                    <a:lumMod val="85000"/>
                  </a:schemeClr>
                </a:solidFill>
              </a:rPr>
              <a:t>Инструменты для разработки</a:t>
            </a:r>
            <a:endParaRPr dirty="0" sz="5400" lang="ru-RU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48596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>
            <a:normAutofit fontScale="94444" lnSpcReduction="10000"/>
          </a:bodyPr>
          <a:p>
            <a:pPr algn="l"/>
            <a:r>
              <a:rPr b="1" dirty="0" lang="ru-RU" smtClean="0">
                <a:solidFill>
                  <a:schemeClr val="tx1"/>
                </a:solidFill>
              </a:rPr>
              <a:t>Язык программирования: </a:t>
            </a:r>
            <a:r>
              <a:rPr dirty="0" lang="en-US" smtClean="0">
                <a:solidFill>
                  <a:schemeClr val="tx1"/>
                </a:solidFill>
              </a:rPr>
              <a:t>Python </a:t>
            </a:r>
            <a:r>
              <a:rPr dirty="0" lang="en-US" smtClean="0">
                <a:solidFill>
                  <a:schemeClr val="tx1"/>
                </a:solidFill>
              </a:rPr>
              <a:t>3</a:t>
            </a:r>
            <a:endParaRPr dirty="0" lang="ru-RU" smtClean="0">
              <a:solidFill>
                <a:schemeClr val="tx1"/>
              </a:solidFill>
            </a:endParaRPr>
          </a:p>
          <a:p>
            <a:pPr algn="l"/>
            <a:r>
              <a:rPr b="1" dirty="0" lang="en-US" smtClean="0">
                <a:solidFill>
                  <a:schemeClr val="tx1"/>
                </a:solidFill>
              </a:rPr>
              <a:t>API </a:t>
            </a:r>
            <a:r>
              <a:rPr b="1" dirty="0" lang="ru-RU" smtClean="0">
                <a:solidFill>
                  <a:schemeClr val="tx1"/>
                </a:solidFill>
              </a:rPr>
              <a:t>для </a:t>
            </a:r>
            <a:r>
              <a:rPr b="1" dirty="0" lang="en-US" smtClean="0">
                <a:solidFill>
                  <a:schemeClr val="tx1"/>
                </a:solidFill>
              </a:rPr>
              <a:t>Telegram</a:t>
            </a:r>
            <a:r>
              <a:rPr b="1" dirty="0" lang="ru-RU" smtClean="0">
                <a:solidFill>
                  <a:schemeClr val="tx1"/>
                </a:solidFill>
              </a:rPr>
              <a:t>-бота</a:t>
            </a:r>
            <a:r>
              <a:rPr dirty="0" lang="en-US" smtClean="0">
                <a:solidFill>
                  <a:schemeClr val="tx1"/>
                </a:solidFill>
              </a:rPr>
              <a:t>: </a:t>
            </a:r>
            <a:r>
              <a:rPr dirty="0" lang="en-US" err="1" smtClean="0">
                <a:solidFill>
                  <a:schemeClr val="tx1"/>
                </a:solidFill>
              </a:rPr>
              <a:t>Aiogram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API </a:t>
            </a:r>
            <a:r>
              <a:rPr b="1" dirty="0" lang="ru-RU">
                <a:solidFill>
                  <a:schemeClr val="tx1"/>
                </a:solidFill>
              </a:rPr>
              <a:t>для </a:t>
            </a:r>
            <a:r>
              <a:rPr b="1" dirty="0" lang="ru-RU" smtClean="0">
                <a:solidFill>
                  <a:schemeClr val="tx1"/>
                </a:solidFill>
              </a:rPr>
              <a:t>прогноза погоды</a:t>
            </a:r>
            <a:r>
              <a:rPr dirty="0" lang="en-US">
                <a:solidFill>
                  <a:schemeClr val="tx1"/>
                </a:solidFill>
              </a:rPr>
              <a:t>: </a:t>
            </a:r>
            <a:r>
              <a:rPr dirty="0" lang="en-US" err="1" smtClean="0">
                <a:solidFill>
                  <a:schemeClr val="tx1"/>
                </a:solidFill>
              </a:rPr>
              <a:t>Pyowm</a:t>
            </a:r>
            <a:endParaRPr dirty="0" lang="ru-RU" smtClean="0">
              <a:solidFill>
                <a:schemeClr val="tx1"/>
              </a:solidFill>
            </a:endParaRPr>
          </a:p>
          <a:p>
            <a:pPr algn="l"/>
            <a:r>
              <a:rPr b="1" dirty="0" lang="en-US" smtClean="0">
                <a:solidFill>
                  <a:schemeClr val="tx1"/>
                </a:solidFill>
              </a:rPr>
              <a:t>IDLE</a:t>
            </a:r>
            <a:r>
              <a:rPr b="1" dirty="0" lang="ru-RU" smtClean="0">
                <a:solidFill>
                  <a:schemeClr val="tx1"/>
                </a:solidFill>
              </a:rPr>
              <a:t>:</a:t>
            </a:r>
            <a:r>
              <a:rPr b="1" dirty="0" lang="en-US" smtClean="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Python 3.8.3 Shell</a:t>
            </a:r>
            <a:endParaRPr dirty="0" lang="ru-RU" smtClean="0">
              <a:solidFill>
                <a:schemeClr val="tx1"/>
              </a:solidFill>
            </a:endParaRPr>
          </a:p>
        </p:txBody>
      </p:sp>
      <p:pic>
        <p:nvPicPr>
          <p:cNvPr id="2097152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43302" y="3840211"/>
            <a:ext cx="2305396" cy="2305396"/>
          </a:xfrm>
          <a:prstGeom prst="rect"/>
        </p:spPr>
      </p:pic>
      <p:pic>
        <p:nvPicPr>
          <p:cNvPr id="2097153" name="Picture 2" descr="Logo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978900" y="4040409"/>
            <a:ext cx="1905000" cy="1905000"/>
          </a:xfrm>
          <a:prstGeom prst="rect"/>
          <a:noFill/>
        </p:spPr>
      </p:pic>
      <p:pic>
        <p:nvPicPr>
          <p:cNvPr id="2097154" name="Picture 4" descr="PyOWM — pyowm documentatio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1172019" y="3989609"/>
            <a:ext cx="1926781" cy="1926781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2"/>
          <p:cNvSpPr txBox="1"/>
          <p:nvPr/>
        </p:nvSpPr>
        <p:spPr>
          <a:xfrm>
            <a:off x="-218339" y="-11624"/>
            <a:ext cx="11940439" cy="8153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800" lang="ru-RU" smtClean="0">
                <a:solidFill>
                  <a:schemeClr val="tx1">
                    <a:lumMod val="85000"/>
                  </a:schemeClr>
                </a:solidFill>
              </a:rPr>
              <a:t>Диаграмма прецедентов </a:t>
            </a:r>
            <a:r>
              <a:rPr dirty="0" sz="4800" lang="en-US" smtClean="0">
                <a:solidFill>
                  <a:schemeClr val="tx1">
                    <a:lumMod val="85000"/>
                  </a:schemeClr>
                </a:solidFill>
              </a:rPr>
              <a:t>“</a:t>
            </a:r>
            <a:r>
              <a:rPr dirty="0" sz="4800" lang="ru-RU" smtClean="0">
                <a:solidFill>
                  <a:schemeClr val="tx1">
                    <a:lumMod val="85000"/>
                  </a:schemeClr>
                </a:solidFill>
              </a:rPr>
              <a:t>Пользователь</a:t>
            </a:r>
            <a:r>
              <a:rPr dirty="0" sz="4800" lang="en-US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endParaRPr dirty="0" sz="4800" lang="ru-RU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97155" name="Рисунок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37133" y="1558036"/>
            <a:ext cx="9299448" cy="492861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2"/>
          <p:cNvSpPr txBox="1"/>
          <p:nvPr/>
        </p:nvSpPr>
        <p:spPr>
          <a:xfrm>
            <a:off x="1555334" y="7828"/>
            <a:ext cx="8171180" cy="815341"/>
          </a:xfrm>
          <a:prstGeom prst="rect"/>
          <a:noFill/>
        </p:spPr>
        <p:txBody>
          <a:bodyPr anchor="ctr" rtlCol="0" wrap="none">
            <a:spAutoFit/>
          </a:bodyPr>
          <a:p>
            <a:pPr algn="ctr"/>
            <a:r>
              <a:rPr dirty="0" sz="4800" lang="ru-RU" smtClean="0">
                <a:solidFill>
                  <a:schemeClr val="tx1">
                    <a:lumMod val="85000"/>
                  </a:schemeClr>
                </a:solidFill>
              </a:rPr>
              <a:t>Проектирование сценариев</a:t>
            </a:r>
            <a:endParaRPr dirty="0" sz="4800" lang="ru-RU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97156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55830" y="961995"/>
            <a:ext cx="9480339" cy="544261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p>
            <a:pPr algn="ctr"/>
            <a:r>
              <a:rPr dirty="0" lang="ru-RU" smtClean="0">
                <a:solidFill>
                  <a:schemeClr val="tx1">
                    <a:lumMod val="85000"/>
                  </a:schemeClr>
                </a:solidFill>
              </a:rPr>
              <a:t>Пример работы программы</a:t>
            </a:r>
            <a:endParaRPr dirty="0" lang="ru-RU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97157" name="Рисунок 4" descr="C:\Users\user\Downloads\image (1)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400800" y="1898351"/>
            <a:ext cx="5467096" cy="3750184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8" name="Рисунок 5" descr="C:\Users\user\Downloads\image (3).png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693420" y="1898351"/>
            <a:ext cx="5059680" cy="38782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1"/>
          <p:cNvSpPr txBox="1"/>
          <p:nvPr/>
        </p:nvSpPr>
        <p:spPr>
          <a:xfrm>
            <a:off x="2705489" y="2967335"/>
            <a:ext cx="7345681" cy="8915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dirty="0" sz="5400" lang="ru-RU" smtClean="0">
                <a:solidFill>
                  <a:schemeClr val="bg1"/>
                </a:solidFill>
              </a:rPr>
              <a:t>Спасибо за внимание!</a:t>
            </a:r>
            <a:endParaRPr dirty="0" sz="5400" 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lastClr="000000" val="windowText"/>
      </a:dk1>
      <a:lt1>
        <a:sysClr lastClr="FFFFFF" val="window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algn="tl" flip="none" sx="100000" sy="100000" tx="0" ty="0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r="13500000" dist="254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Crustacean</dc:creator>
  <cp:lastModifiedBy>....</cp:lastModifiedBy>
  <dcterms:created xsi:type="dcterms:W3CDTF">2020-06-21T23:00:13Z</dcterms:created>
  <dcterms:modified xsi:type="dcterms:W3CDTF">2020-06-26T03:03:11Z</dcterms:modified>
</cp:coreProperties>
</file>