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3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54E287A-B980-4B71-860B-C34B5D2188CD}" type="datetimeFigureOut">
              <a:rPr lang="ru-RU" smtClean="0"/>
              <a:t>19.06.2020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53B4CA9-A027-44DB-915C-48B21997DF01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640960" cy="2376264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КУРСОВОЙ ПРОЕКТ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 дисциплине «МДК.01.02 Прикладное программирование»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Тема: «Разработка приложения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“Ежедневник”»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4437112"/>
            <a:ext cx="4104456" cy="2016224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Выполнил студент: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Группы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П1-17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Саполетова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Анастасия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для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41116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Язык программирования: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Pascal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Среда разработки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Lazarus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Система управления базами данных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FireBird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прецедентов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Прецеденты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0809"/>
            <a:ext cx="8229600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сценария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Построение сценария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6840760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Диаграмма классов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Class_diagram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844824"/>
            <a:ext cx="6408712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Блок-схема главного модуля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Untitled Diagram (1)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916832"/>
            <a:ext cx="712879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Окна программы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068960"/>
            <a:ext cx="6336680" cy="332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3185160" cy="231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Спасибо за 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внимание!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35</TotalTime>
  <Words>42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Литейная</vt:lpstr>
      <vt:lpstr>КУРСОВОЙ ПРОЕКТ По дисциплине «МДК.01.02 Прикладное программирование» Тема: «Разработка приложения “Ежедневник”»</vt:lpstr>
      <vt:lpstr>Инструменты для разработки</vt:lpstr>
      <vt:lpstr>Диаграмма прецедентов</vt:lpstr>
      <vt:lpstr>Проектирование сценария</vt:lpstr>
      <vt:lpstr>Диаграмма классов</vt:lpstr>
      <vt:lpstr>Блок-схема главного модуля</vt:lpstr>
      <vt:lpstr>Окна программы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“Ежедневник”»</dc:title>
  <dc:creator>Наталья</dc:creator>
  <cp:lastModifiedBy>Наталья</cp:lastModifiedBy>
  <cp:revision>3</cp:revision>
  <dcterms:created xsi:type="dcterms:W3CDTF">2020-06-19T19:46:25Z</dcterms:created>
  <dcterms:modified xsi:type="dcterms:W3CDTF">2020-06-19T20:21:35Z</dcterms:modified>
</cp:coreProperties>
</file>