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238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54E287A-B980-4B71-860B-C34B5D2188CD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53B4CA9-A027-44DB-915C-48B21997DF0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4E287A-B980-4B71-860B-C34B5D2188CD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3B4CA9-A027-44DB-915C-48B21997DF0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4E287A-B980-4B71-860B-C34B5D2188CD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3B4CA9-A027-44DB-915C-48B21997DF0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4E287A-B980-4B71-860B-C34B5D2188CD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3B4CA9-A027-44DB-915C-48B21997DF0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254E287A-B980-4B71-860B-C34B5D2188CD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53B4CA9-A027-44DB-915C-48B21997DF0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4E287A-B980-4B71-860B-C34B5D2188CD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53B4CA9-A027-44DB-915C-48B21997DF0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4E287A-B980-4B71-860B-C34B5D2188CD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53B4CA9-A027-44DB-915C-48B21997DF0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4E287A-B980-4B71-860B-C34B5D2188CD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3B4CA9-A027-44DB-915C-48B21997DF0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4E287A-B980-4B71-860B-C34B5D2188CD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3B4CA9-A027-44DB-915C-48B21997DF0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254E287A-B980-4B71-860B-C34B5D2188CD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53B4CA9-A027-44DB-915C-48B21997DF0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54E287A-B980-4B71-860B-C34B5D2188CD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53B4CA9-A027-44DB-915C-48B21997DF0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254E287A-B980-4B71-860B-C34B5D2188CD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53B4CA9-A027-44DB-915C-48B21997DF0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640960" cy="2376264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КУРСОВОЙ ПРОЕКТ</a:t>
            </a:r>
            <a:br>
              <a:rPr lang="ru-RU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200" smtClean="0">
                <a:latin typeface="Times New Roman" pitchFamily="18" charset="0"/>
                <a:cs typeface="Times New Roman" pitchFamily="18" charset="0"/>
              </a:rPr>
              <a:t>По </a:t>
            </a:r>
            <a:r>
              <a:rPr lang="ru-RU" sz="3200" smtClean="0">
                <a:latin typeface="Times New Roman" pitchFamily="18" charset="0"/>
                <a:cs typeface="Times New Roman" pitchFamily="18" charset="0"/>
              </a:rPr>
              <a:t> МДК.01.02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«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Прикладное программирование»</a:t>
            </a:r>
            <a:br>
              <a:rPr lang="ru-RU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Тема: «Разработка приложения «Ежедневник»»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0" y="4437112"/>
            <a:ext cx="4104456" cy="2016224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Выполнил студент: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Группы П1-17</a:t>
            </a:r>
          </a:p>
          <a:p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Саполетова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Анастасия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Инструменты для разработки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60847"/>
            <a:ext cx="8229600" cy="41116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Язык программирования: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Object Pascal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Среда разработки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Lazarus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Система управления базами данных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FireBird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/>
          </a:p>
        </p:txBody>
      </p:sp>
      <p:pic>
        <p:nvPicPr>
          <p:cNvPr id="5" name="Picture 2" descr="Lazarus cкачать на Windows бесплатно">
            <a:extLst>
              <a:ext uri="{FF2B5EF4-FFF2-40B4-BE49-F238E27FC236}">
                <a16:creationId xmlns="" xmlns:a16="http://schemas.microsoft.com/office/drawing/2014/main" id="{0C28953C-E794-4717-8C80-166489CAB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933056"/>
            <a:ext cx="2597458" cy="25974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Firebird - скачать бесплатно Firebird 2.5.7">
            <a:extLst>
              <a:ext uri="{FF2B5EF4-FFF2-40B4-BE49-F238E27FC236}">
                <a16:creationId xmlns="" xmlns:a16="http://schemas.microsoft.com/office/drawing/2014/main" id="{9184C97E-0617-4024-9552-A1BD37B72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933056"/>
            <a:ext cx="2597458" cy="25974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Диаграмма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прецедентов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Прецеденты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00809"/>
            <a:ext cx="8229600" cy="4680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Проектирование сценария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Построение сценария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772816"/>
            <a:ext cx="6912768" cy="4392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Диаграмма классов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Class_diagramm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1844824"/>
            <a:ext cx="6408712" cy="43204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Блок-схема главного модуля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Untitled Diagram (1)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1916832"/>
            <a:ext cx="7128792" cy="42484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Окна программы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3068960"/>
            <a:ext cx="6336680" cy="3320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556792"/>
            <a:ext cx="3185160" cy="231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endParaRPr lang="ru-RU"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итейная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51</TotalTime>
  <Words>42</Words>
  <Application>Microsoft Office PowerPoint</Application>
  <PresentationFormat>Экран (4:3)</PresentationFormat>
  <Paragraphs>14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Литейная</vt:lpstr>
      <vt:lpstr>КУРСОВОЙ ПРОЕКТ По  МДК.01.02 « Прикладное программирование» Тема: «Разработка приложения «Ежедневник»»</vt:lpstr>
      <vt:lpstr>Инструменты для разработки</vt:lpstr>
      <vt:lpstr>Диаграмма прецедентов</vt:lpstr>
      <vt:lpstr>Проектирование сценария</vt:lpstr>
      <vt:lpstr>Диаграмма классов</vt:lpstr>
      <vt:lpstr>Блок-схема главного модуля</vt:lpstr>
      <vt:lpstr>Окна программы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дисциплине «МДК.01.02 Прикладное программирование» Тема: «Разработка приложения “Ежедневник”»</dc:title>
  <dc:creator>Наталья</dc:creator>
  <cp:lastModifiedBy>Наталья</cp:lastModifiedBy>
  <cp:revision>8</cp:revision>
  <dcterms:created xsi:type="dcterms:W3CDTF">2020-06-19T19:46:25Z</dcterms:created>
  <dcterms:modified xsi:type="dcterms:W3CDTF">2020-06-23T13:36:42Z</dcterms:modified>
</cp:coreProperties>
</file>